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8B865-7946-4C51-859C-C5A56C515584}" type="datetimeFigureOut">
              <a:rPr lang="ar-SA" smtClean="0"/>
              <a:t>19/05/1440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BBABC-DA38-4DD5-B9E6-5D114B644A0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38200" y="304800"/>
            <a:ext cx="78486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تحليل الانحدار/1</a:t>
            </a: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المحاضرة الثانية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تتناول المحاضرة الثانية المحاور </a:t>
            </a:r>
            <a:r>
              <a:rPr kumimoji="0" lang="ar-IQ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الاتية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:-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نموذج الانحدار الخطي البسيط </a:t>
            </a:r>
            <a:r>
              <a:rPr lang="ar-IQ" sz="2400" b="1" dirty="0"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نموذج يصف العلاقة الخطية بين المتغير المعتمد والمتغير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المفسروسمي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خطي لان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اس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المعلمات من الدرجة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الاولى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وبسيط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لانه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يحوي متغير مفسر واحد</a:t>
            </a: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IQ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النموذج </a:t>
            </a:r>
            <a:r>
              <a:rPr kumimoji="0" lang="ar-IQ" sz="24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الرياضى</a:t>
            </a:r>
            <a:r>
              <a:rPr kumimoji="0" lang="ar-IQ" sz="24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:- </a:t>
            </a:r>
            <a:r>
              <a:rPr kumimoji="0" lang="ar-IQ" sz="2400" b="1" i="0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ان</a:t>
            </a:r>
            <a:r>
              <a:rPr kumimoji="0" lang="ar-IQ" sz="2400" b="1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النموذج الرياضي هو</a:t>
            </a:r>
            <a:r>
              <a:rPr lang="ar-IQ" sz="2400" dirty="0"/>
              <a:t> </a:t>
            </a:r>
            <a:endParaRPr kumimoji="0" lang="ar-IQ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IQ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تمثيل معادلة الانحدار التقديرية بالرسم </a:t>
            </a:r>
            <a:r>
              <a:rPr kumimoji="0" lang="ar-IQ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يمكن  تمثيل معادلة الانحدار بيانيا بالاعتماد على قيمتي معلمتي النموذج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واشارتهما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وهناك </a:t>
            </a:r>
            <a:r>
              <a:rPr lang="ar-IQ" sz="2400" b="1" dirty="0" err="1" smtClean="0">
                <a:latin typeface="Calibri" pitchFamily="34" charset="0"/>
                <a:ea typeface="Calibri" pitchFamily="34" charset="0"/>
                <a:cs typeface="Arial" pitchFamily="34" charset="0"/>
              </a:rPr>
              <a:t>اربع</a:t>
            </a:r>
            <a:r>
              <a:rPr lang="ar-IQ" sz="2400" b="1" dirty="0" smtClean="0">
                <a:latin typeface="Calibri" pitchFamily="34" charset="0"/>
                <a:ea typeface="Calibri" pitchFamily="34" charset="0"/>
                <a:cs typeface="Arial" pitchFamily="34" charset="0"/>
              </a:rPr>
              <a:t> حالات</a:t>
            </a:r>
            <a:endParaRPr kumimoji="0" lang="ar-IQ" sz="2400" b="1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lvl="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توجد ست افتراضات حول هذا النموذج</a:t>
            </a:r>
            <a:r>
              <a:rPr kumimoji="0" lang="ar-IQ" sz="24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الخطي البسيط</a:t>
            </a:r>
            <a:r>
              <a:rPr kumimoji="0" lang="en-US" sz="2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IQ" sz="240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الافتراضات الخاصة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73</Words>
  <Application>Microsoft Office PowerPoint</Application>
  <PresentationFormat>عرض على الشاشة (3:4)‏</PresentationFormat>
  <Paragraphs>12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3</cp:revision>
  <dcterms:created xsi:type="dcterms:W3CDTF">2019-01-25T14:02:15Z</dcterms:created>
  <dcterms:modified xsi:type="dcterms:W3CDTF">2019-01-25T14:24:58Z</dcterms:modified>
</cp:coreProperties>
</file>