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8B865-7946-4C51-859C-C5A56C515584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BBABC-DA38-4DD5-B9E6-5D114B644A0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38200" y="304800"/>
            <a:ext cx="7848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تحليل الانحدار/1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المحاضرة الثانية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تتناول المحاضرة الثانية المحاور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نموذج الانحدار الخطي البسيط </a:t>
            </a:r>
            <a:r>
              <a:rPr lang="ar-IQ" sz="2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نموذج يصف العلاقة الخطية بين المتغير المعتمد والمتغير </a:t>
            </a:r>
            <a:r>
              <a:rPr lang="ar-IQ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المفسروسمي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خطي لان </a:t>
            </a:r>
            <a:r>
              <a:rPr lang="ar-IQ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اس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المعلمات من الدرجة </a:t>
            </a:r>
            <a:r>
              <a:rPr lang="ar-IQ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وبسيط </a:t>
            </a:r>
            <a:r>
              <a:rPr lang="ar-IQ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لانه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يحوي متغير مفسر واحد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النموذج </a:t>
            </a:r>
            <a:r>
              <a:rPr kumimoji="0" lang="ar-IQ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الرياضى</a:t>
            </a:r>
            <a:r>
              <a:rPr kumimoji="0" lang="ar-IQ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:- </a:t>
            </a:r>
            <a:r>
              <a:rPr kumimoji="0" lang="ar-IQ" sz="2400" b="1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النموذج الرياضي هو</a:t>
            </a:r>
            <a:r>
              <a:rPr lang="ar-IQ" sz="2400" dirty="0"/>
              <a:t> </a:t>
            </a:r>
            <a:endParaRPr kumimoji="0" lang="ar-IQ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تمثيل معادلة الانحدار التقديرية بالرسم </a:t>
            </a:r>
            <a:r>
              <a:rPr kumimoji="0" lang="ar-IQ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يمكن  تمثيل معادلة الانحدار بيانيا بالاعتماد على قيمتي معلمتي النموذج </a:t>
            </a:r>
            <a:r>
              <a:rPr lang="ar-IQ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واشارتهما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وهناك </a:t>
            </a:r>
            <a:r>
              <a:rPr lang="ar-IQ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اربع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حالات</a:t>
            </a:r>
            <a:endParaRPr kumimoji="0" lang="ar-IQ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توجد ست افتراضات حول هذا النموذج</a:t>
            </a:r>
            <a:r>
              <a:rPr kumimoji="0" lang="ar-IQ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الخطي البسيط</a:t>
            </a:r>
            <a:r>
              <a:rPr kumimoji="0" lang="en-US" sz="2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الافتراضات الخاصة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73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3</cp:revision>
  <dcterms:created xsi:type="dcterms:W3CDTF">2019-01-25T14:02:15Z</dcterms:created>
  <dcterms:modified xsi:type="dcterms:W3CDTF">2019-01-25T14:24:58Z</dcterms:modified>
</cp:coreProperties>
</file>