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BA8E-0B89-4338-9041-572D424C2FC0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31B8-9728-4522-A196-C0FDFABFDED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609600"/>
            <a:ext cx="84582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تحليل الانحدار/1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الاولى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تتناول المحاضرة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الاولى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المحاور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تعريف تحليل الانحدار:-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يعد تحليل الانحدار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اسلوب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احصائي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لتحليل العلاقة بين متغير معتمد وبين متغير مفسر واحد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وهو من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اكثر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الاساليب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الاحصائية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استخداما في الكثير في مختلف العلوم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يصف العلاقة بين المتغيرات.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طبيعة العلاقة بين المتغيرات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:يمكن معرفة طبيعة العلاقة بين المتغير المعتمد والمتغير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المفسرمن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خلال شكل انتشار النقاط  عند رسم المتغيرين المعتمد والمفسر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اشكال</a:t>
            </a: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انتشار النقاط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:- هناك ثلاث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اشكال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لانتشار النقاط ومنها يمكن التعرف على طبيعة العلاقة بين المتغيرات. مع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اعطاء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مثال لبيان نوع العلاقة.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نماذج الانحدار تصاغ معادلة الانحدار استنادا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طبيعة العلاقة بين المتغيرات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نموذج الانحدار الخطي البسيط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:يستخدم نموذج الانحدار الخطي البسيط  لوصف العلاقة الخطية بين المتغير المعتمد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متغير مفسر واحد مع ذكر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امثلة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ذلك.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نموذج الانحدار الخطي المتعدد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 :يستخدم نموذج الانحدار الخطي المتعدد  لوصف العلاقة الخطية بين المتغير المعتمد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ومجموعة من المتغيرات المفسرة مع ذكر </a:t>
            </a:r>
            <a:r>
              <a:rPr kumimoji="0" lang="ar-IQ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امثلة</a:t>
            </a:r>
            <a:r>
              <a:rPr kumimoji="0" lang="ar-IQ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ذلك.</a:t>
            </a:r>
            <a:endParaRPr kumimoji="0" lang="ar-IQ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ar-IQ" b="1" u="sng" dirty="0"/>
              <a:t>استعمالات تحليل الانحدار</a:t>
            </a:r>
            <a:endParaRPr lang="en-US" dirty="0"/>
          </a:p>
          <a:p>
            <a:pPr lvl="0"/>
            <a:r>
              <a:rPr lang="ar-IQ" dirty="0" smtClean="0"/>
              <a:t>1-وصف </a:t>
            </a:r>
            <a:r>
              <a:rPr lang="ar-IQ" dirty="0"/>
              <a:t>البيانات بمعادلة </a:t>
            </a:r>
            <a:r>
              <a:rPr lang="ar-IQ" dirty="0" smtClean="0"/>
              <a:t>رياضية : يمكن تلخيص ووصف مجموعة من البيانات المتوفرة لدى الباحث والمرتبطة مع بعض </a:t>
            </a:r>
            <a:r>
              <a:rPr lang="ar-IQ" dirty="0" err="1" smtClean="0"/>
              <a:t>بايجاد</a:t>
            </a:r>
            <a:r>
              <a:rPr lang="ar-IQ" dirty="0" smtClean="0"/>
              <a:t> معادلة الانحدار</a:t>
            </a:r>
            <a:endParaRPr lang="en-US" dirty="0"/>
          </a:p>
          <a:p>
            <a:pPr lvl="0"/>
            <a:r>
              <a:rPr lang="ar-IQ" dirty="0" smtClean="0"/>
              <a:t>2-تقدير </a:t>
            </a:r>
            <a:r>
              <a:rPr lang="ar-IQ" dirty="0"/>
              <a:t>معلمات </a:t>
            </a:r>
            <a:r>
              <a:rPr lang="ar-IQ" dirty="0" smtClean="0"/>
              <a:t>النموذج : يمكن </a:t>
            </a:r>
            <a:r>
              <a:rPr lang="ar-IQ" dirty="0" err="1" smtClean="0"/>
              <a:t>ايجاد</a:t>
            </a:r>
            <a:r>
              <a:rPr lang="ar-IQ" dirty="0" smtClean="0"/>
              <a:t> تقدير المعلمات لنموذج الانحدار ومنها يمكن الاستدلال على قوة واتجاه </a:t>
            </a:r>
            <a:r>
              <a:rPr lang="ar-IQ" dirty="0" err="1" smtClean="0"/>
              <a:t>واهمية</a:t>
            </a:r>
            <a:r>
              <a:rPr lang="ar-IQ" dirty="0" smtClean="0"/>
              <a:t> العلاقة بين المتغيرات</a:t>
            </a:r>
            <a:endParaRPr lang="en-US" dirty="0"/>
          </a:p>
          <a:p>
            <a:pPr lvl="0"/>
            <a:r>
              <a:rPr lang="ar-IQ" dirty="0" smtClean="0"/>
              <a:t>3-التنبؤ: يمكن تقدير الاستجابة والتنبؤ </a:t>
            </a:r>
            <a:r>
              <a:rPr lang="ar-IQ" dirty="0" err="1" smtClean="0"/>
              <a:t>بها</a:t>
            </a:r>
            <a:r>
              <a:rPr lang="ar-IQ" dirty="0" smtClean="0"/>
              <a:t> بما يفيد كثيرا في التخطيط واتخاذ القرارات </a:t>
            </a:r>
            <a:endParaRPr lang="en-US" dirty="0"/>
          </a:p>
          <a:p>
            <a:pPr lvl="0"/>
            <a:r>
              <a:rPr lang="ar-IQ" dirty="0" smtClean="0"/>
              <a:t>4-السيطرة: يمكن </a:t>
            </a:r>
            <a:r>
              <a:rPr lang="ar-IQ" dirty="0" err="1" smtClean="0"/>
              <a:t>ان</a:t>
            </a:r>
            <a:r>
              <a:rPr lang="ar-IQ" dirty="0" smtClean="0"/>
              <a:t> تستخدم نماذج الانحدار لغرض السيطرة على قيم المتغير المعتمد بتغيير قيم المتغيرات المفسرة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232</Words>
  <Application>Microsoft Office PowerPoint</Application>
  <PresentationFormat>عرض على الشاشة (3:4)‏</PresentationFormat>
  <Paragraphs>18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2019-01-25T13:48:22Z</dcterms:created>
  <dcterms:modified xsi:type="dcterms:W3CDTF">2019-01-25T13:55:05Z</dcterms:modified>
</cp:coreProperties>
</file>