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 id="2147483780" r:id="rId2"/>
    <p:sldMasterId id="2147483792" r:id="rId3"/>
    <p:sldMasterId id="2147483816" r:id="rId4"/>
    <p:sldMasterId id="2147483828" r:id="rId5"/>
    <p:sldMasterId id="2147483842" r:id="rId6"/>
  </p:sldMasterIdLst>
  <p:sldIdLst>
    <p:sldId id="256" r:id="rId7"/>
    <p:sldId id="257" r:id="rId8"/>
    <p:sldId id="265" r:id="rId9"/>
    <p:sldId id="259" r:id="rId10"/>
    <p:sldId id="266" r:id="rId11"/>
    <p:sldId id="260" r:id="rId12"/>
    <p:sldId id="263" r:id="rId13"/>
    <p:sldId id="267" r:id="rId14"/>
    <p:sldId id="268" r:id="rId15"/>
    <p:sldId id="262"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1" d="100"/>
          <a:sy n="81" d="100"/>
        </p:scale>
        <p:origin x="1086"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1B8ABB09-4A1D-463E-8065-109CC2B7EFAA}" type="datetimeFigureOut">
              <a:rPr lang="ar-SA" smtClean="0"/>
              <a:t>17/05/1440</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17/05/1440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17/05/1440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605969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414079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662545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253294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17/05/1440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14285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17/05/1440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6883169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17/05/1440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6436528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744781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17/05/1440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8337590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5531026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020224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ar-SA" smtClean="0"/>
              <a:t>انقر لتحرير نمط العنوان الرئيسي</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Date Placeholder 3"/>
          <p:cNvSpPr>
            <a:spLocks noGrp="1"/>
          </p:cNvSpPr>
          <p:nvPr>
            <p:ph type="dt" sz="half" idx="10"/>
          </p:nvPr>
        </p:nvSpPr>
        <p:spPr/>
        <p:txBody>
          <a:bodyPr/>
          <a:lstStyle/>
          <a:p>
            <a:fld id="{ED33D260-3562-4035-BF9E-C9A6EF930D92}" type="datetimeFigureOut">
              <a:rPr lang="ar-IQ" smtClean="0"/>
              <a:t>17/05/1440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A6131A1-1EF9-4B21-948E-EBB8D3E9B656}" type="slidenum">
              <a:rPr lang="ar-IQ" smtClean="0"/>
              <a:t>‹#›</a:t>
            </a:fld>
            <a:endParaRPr lang="ar-IQ"/>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D33D260-3562-4035-BF9E-C9A6EF930D92}" type="datetimeFigureOut">
              <a:rPr lang="ar-IQ" smtClean="0"/>
              <a:t>17/05/1440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A6131A1-1EF9-4B21-948E-EBB8D3E9B656}" type="slidenum">
              <a:rPr lang="ar-IQ" smtClean="0"/>
              <a:t>‹#›</a:t>
            </a:fld>
            <a:endParaRPr lang="ar-IQ"/>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ED33D260-3562-4035-BF9E-C9A6EF930D92}" type="datetimeFigureOut">
              <a:rPr lang="ar-IQ" smtClean="0"/>
              <a:t>17/05/1440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A6131A1-1EF9-4B21-948E-EBB8D3E9B656}" type="slidenum">
              <a:rPr lang="ar-IQ" smtClean="0"/>
              <a:t>‹#›</a:t>
            </a:fld>
            <a:endParaRPr lang="ar-IQ"/>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ED33D260-3562-4035-BF9E-C9A6EF930D92}" type="datetimeFigureOut">
              <a:rPr lang="ar-IQ" smtClean="0"/>
              <a:t>17/05/1440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A6131A1-1EF9-4B21-948E-EBB8D3E9B656}" type="slidenum">
              <a:rPr lang="ar-IQ" smtClean="0"/>
              <a:t>‹#›</a:t>
            </a:fld>
            <a:endParaRPr lang="ar-IQ"/>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ED33D260-3562-4035-BF9E-C9A6EF930D92}" type="datetimeFigureOut">
              <a:rPr lang="ar-IQ" smtClean="0"/>
              <a:t>17/05/1440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A6131A1-1EF9-4B21-948E-EBB8D3E9B656}" type="slidenum">
              <a:rPr lang="ar-IQ" smtClean="0"/>
              <a:t>‹#›</a:t>
            </a:fld>
            <a:endParaRPr lang="ar-IQ"/>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ED33D260-3562-4035-BF9E-C9A6EF930D92}" type="datetimeFigureOut">
              <a:rPr lang="ar-IQ" smtClean="0"/>
              <a:t>17/05/1440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A6131A1-1EF9-4B21-948E-EBB8D3E9B656}" type="slidenum">
              <a:rPr lang="ar-IQ" smtClean="0"/>
              <a:t>‹#›</a:t>
            </a:fld>
            <a:endParaRPr lang="ar-IQ"/>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3D260-3562-4035-BF9E-C9A6EF930D92}" type="datetimeFigureOut">
              <a:rPr lang="ar-IQ" smtClean="0"/>
              <a:t>17/05/1440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A6131A1-1EF9-4B21-948E-EBB8D3E9B65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17/05/1440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ED33D260-3562-4035-BF9E-C9A6EF930D92}" type="datetimeFigureOut">
              <a:rPr lang="ar-IQ" smtClean="0"/>
              <a:t>17/05/1440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A6131A1-1EF9-4B21-948E-EBB8D3E9B656}" type="slidenum">
              <a:rPr lang="ar-IQ" smtClean="0"/>
              <a:t>‹#›</a:t>
            </a:fld>
            <a:endParaRPr lang="ar-IQ"/>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ED33D260-3562-4035-BF9E-C9A6EF930D92}" type="datetimeFigureOut">
              <a:rPr lang="ar-IQ" smtClean="0"/>
              <a:t>17/05/1440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A6131A1-1EF9-4B21-948E-EBB8D3E9B656}" type="slidenum">
              <a:rPr lang="ar-IQ" smtClean="0"/>
              <a:t>‹#›</a:t>
            </a:fld>
            <a:endParaRPr lang="ar-IQ"/>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ar-SA" smtClean="0"/>
              <a:t>انقر فوق الأيقونة لإضافة صورة</a:t>
            </a:r>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D33D260-3562-4035-BF9E-C9A6EF930D92}" type="datetimeFigureOut">
              <a:rPr lang="ar-IQ" smtClean="0"/>
              <a:t>17/05/1440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A6131A1-1EF9-4B21-948E-EBB8D3E9B656}" type="slidenum">
              <a:rPr lang="ar-IQ" smtClean="0"/>
              <a:t>‹#›</a:t>
            </a:fld>
            <a:endParaRPr lang="ar-IQ"/>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D33D260-3562-4035-BF9E-C9A6EF930D92}" type="datetimeFigureOut">
              <a:rPr lang="ar-IQ" smtClean="0"/>
              <a:t>17/05/1440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A6131A1-1EF9-4B21-948E-EBB8D3E9B656}" type="slidenum">
              <a:rPr lang="ar-IQ" smtClean="0"/>
              <a:t>‹#›</a:t>
            </a:fld>
            <a:endParaRPr lang="ar-IQ"/>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t>17/05/1440</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t>17/05/1440</a:t>
            </a:fld>
            <a:endParaRPr lang="ar-SA"/>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t>17/05/1440</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17/05/1440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t>17/05/1440</a:t>
            </a:fld>
            <a:endParaRPr lang="ar-SA"/>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17/05/1440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17/05/1440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t>17/05/1440</a:t>
            </a:fld>
            <a:endParaRPr lang="ar-SA"/>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t>17/05/1440</a:t>
            </a:fld>
            <a:endParaRPr lang="ar-SA"/>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fr-FR"/>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fr-FR"/>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fr-FR"/>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fr-FR"/>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fr-FR"/>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fr-FR"/>
            </a:p>
          </p:txBody>
        </p:sp>
        <p:sp>
          <p:nvSpPr>
            <p:cNvPr id="12"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fr-FR"/>
            </a:p>
          </p:txBody>
        </p:sp>
        <p:sp>
          <p:nvSpPr>
            <p:cNvPr id="13"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fr-FR"/>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fr-FR"/>
            </a:p>
          </p:txBody>
        </p:sp>
        <p:sp>
          <p:nvSpPr>
            <p:cNvPr id="15"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fr-FR"/>
            </a:p>
          </p:txBody>
        </p:sp>
        <p:sp>
          <p:nvSpPr>
            <p:cNvPr id="16"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fr-FR"/>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fr-FR"/>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fr-FR"/>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fr-FR"/>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fr-FR"/>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fr-FR"/>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fr-FR"/>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fr-FR"/>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fr-FR"/>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fr-FR"/>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fr-FR"/>
            </a:p>
          </p:txBody>
        </p:sp>
      </p:grpSp>
      <p:sp>
        <p:nvSpPr>
          <p:cNvPr id="49191"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ar-SA" smtClean="0"/>
              <a:t>انقر لتحرير نمط العنوان الرئيسي</a:t>
            </a:r>
            <a:endParaRPr lang="en-US"/>
          </a:p>
        </p:txBody>
      </p:sp>
      <p:sp>
        <p:nvSpPr>
          <p:cNvPr id="49192"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ar-SA" smtClean="0"/>
              <a:t>انقر لتحرير نمط العنوان الثانوي الرئيسي</a:t>
            </a:r>
            <a:endParaRPr lang="en-US"/>
          </a:p>
        </p:txBody>
      </p:sp>
      <p:sp>
        <p:nvSpPr>
          <p:cNvPr id="41" name="Rectangle 41"/>
          <p:cNvSpPr>
            <a:spLocks noGrp="1" noChangeArrowheads="1"/>
          </p:cNvSpPr>
          <p:nvPr>
            <p:ph type="dt" sz="quarter" idx="10"/>
          </p:nvPr>
        </p:nvSpPr>
        <p:spPr/>
        <p:txBody>
          <a:bodyPr/>
          <a:lstStyle>
            <a:lvl1pPr>
              <a:defRPr/>
            </a:lvl1pPr>
          </a:lstStyle>
          <a:p>
            <a:fld id="{1B8ABB09-4A1D-463E-8065-109CC2B7EFAA}" type="datetimeFigureOut">
              <a:rPr lang="ar-SA" smtClean="0"/>
              <a:t>17/05/1440</a:t>
            </a:fld>
            <a:endParaRPr lang="ar-SA"/>
          </a:p>
        </p:txBody>
      </p:sp>
      <p:sp>
        <p:nvSpPr>
          <p:cNvPr id="42" name="Rectangle 42"/>
          <p:cNvSpPr>
            <a:spLocks noGrp="1" noChangeArrowheads="1"/>
          </p:cNvSpPr>
          <p:nvPr>
            <p:ph type="ftr" sz="quarter" idx="11"/>
          </p:nvPr>
        </p:nvSpPr>
        <p:spPr>
          <a:xfrm>
            <a:off x="3124200" y="6248400"/>
            <a:ext cx="2895600" cy="457200"/>
          </a:xfrm>
        </p:spPr>
        <p:txBody>
          <a:bodyPr/>
          <a:lstStyle>
            <a:lvl1pPr>
              <a:defRPr/>
            </a:lvl1pPr>
          </a:lstStyle>
          <a:p>
            <a:endParaRPr lang="ar-SA"/>
          </a:p>
        </p:txBody>
      </p:sp>
      <p:sp>
        <p:nvSpPr>
          <p:cNvPr id="43" name="Rectangle 43"/>
          <p:cNvSpPr>
            <a:spLocks noGrp="1" noChangeArrowheads="1"/>
          </p:cNvSpPr>
          <p:nvPr>
            <p:ph type="sldNum" sz="quarter" idx="12"/>
          </p:nvPr>
        </p:nvSpPr>
        <p:spPr/>
        <p:txBody>
          <a:bodyPr/>
          <a:lstStyle>
            <a:lvl1pPr>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2345257948"/>
      </p:ext>
    </p:extLst>
  </p:cSld>
  <p:clrMapOvr>
    <a:masterClrMapping/>
  </p:clrMapOvr>
  <p:transition>
    <p:wedge/>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smtClean="0"/>
              <a:t>انقر لتحرير نمط العنوان الرئيسي</a:t>
            </a:r>
            <a:endParaRPr lang="fr-FR"/>
          </a:p>
        </p:txBody>
      </p:sp>
      <p:sp>
        <p:nvSpPr>
          <p:cNvPr id="3" name="Espace réservé du contenu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Rectangle 40"/>
          <p:cNvSpPr>
            <a:spLocks noGrp="1" noChangeArrowheads="1"/>
          </p:cNvSpPr>
          <p:nvPr>
            <p:ph type="dt" sz="half" idx="10"/>
          </p:nvPr>
        </p:nvSpPr>
        <p:spPr>
          <a:ln/>
        </p:spPr>
        <p:txBody>
          <a:bodyPr/>
          <a:lstStyle>
            <a:lvl1pPr>
              <a:defRPr/>
            </a:lvl1pPr>
          </a:lstStyle>
          <a:p>
            <a:fld id="{1B8ABB09-4A1D-463E-8065-109CC2B7EFAA}" type="datetimeFigureOut">
              <a:rPr lang="ar-SA" smtClean="0"/>
              <a:t>17/05/1440</a:t>
            </a:fld>
            <a:endParaRPr lang="ar-SA"/>
          </a:p>
        </p:txBody>
      </p:sp>
      <p:sp>
        <p:nvSpPr>
          <p:cNvPr id="5" name="Rectangle 41"/>
          <p:cNvSpPr>
            <a:spLocks noGrp="1" noChangeArrowheads="1"/>
          </p:cNvSpPr>
          <p:nvPr>
            <p:ph type="ftr" sz="quarter" idx="11"/>
          </p:nvPr>
        </p:nvSpPr>
        <p:spPr>
          <a:ln/>
        </p:spPr>
        <p:txBody>
          <a:bodyPr/>
          <a:lstStyle>
            <a:lvl1pPr>
              <a:defRPr/>
            </a:lvl1pPr>
          </a:lstStyle>
          <a:p>
            <a:endParaRPr lang="ar-SA"/>
          </a:p>
        </p:txBody>
      </p:sp>
      <p:sp>
        <p:nvSpPr>
          <p:cNvPr id="6" name="Rectangle 42"/>
          <p:cNvSpPr>
            <a:spLocks noGrp="1" noChangeArrowheads="1"/>
          </p:cNvSpPr>
          <p:nvPr>
            <p:ph type="sldNum" sz="quarter" idx="12"/>
          </p:nvPr>
        </p:nvSpPr>
        <p:spPr>
          <a:ln/>
        </p:spPr>
        <p:txBody>
          <a:bodyPr/>
          <a:lstStyle>
            <a:lvl1pPr>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034610979"/>
      </p:ext>
    </p:extLst>
  </p:cSld>
  <p:clrMapOvr>
    <a:masterClrMapping/>
  </p:clrMapOvr>
  <p:transition>
    <p:wedg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0"/>
          <p:cNvSpPr>
            <a:spLocks noGrp="1" noChangeArrowheads="1"/>
          </p:cNvSpPr>
          <p:nvPr>
            <p:ph type="dt" sz="half" idx="10"/>
          </p:nvPr>
        </p:nvSpPr>
        <p:spPr>
          <a:ln/>
        </p:spPr>
        <p:txBody>
          <a:bodyPr/>
          <a:lstStyle>
            <a:lvl1pPr>
              <a:defRPr/>
            </a:lvl1pPr>
          </a:lstStyle>
          <a:p>
            <a:fld id="{1B8ABB09-4A1D-463E-8065-109CC2B7EFAA}" type="datetimeFigureOut">
              <a:rPr lang="ar-SA" smtClean="0"/>
              <a:t>17/05/1440</a:t>
            </a:fld>
            <a:endParaRPr lang="ar-SA"/>
          </a:p>
        </p:txBody>
      </p:sp>
      <p:sp>
        <p:nvSpPr>
          <p:cNvPr id="5" name="Rectangle 41"/>
          <p:cNvSpPr>
            <a:spLocks noGrp="1" noChangeArrowheads="1"/>
          </p:cNvSpPr>
          <p:nvPr>
            <p:ph type="ftr" sz="quarter" idx="11"/>
          </p:nvPr>
        </p:nvSpPr>
        <p:spPr>
          <a:ln/>
        </p:spPr>
        <p:txBody>
          <a:bodyPr/>
          <a:lstStyle>
            <a:lvl1pPr>
              <a:defRPr/>
            </a:lvl1pPr>
          </a:lstStyle>
          <a:p>
            <a:endParaRPr lang="ar-SA"/>
          </a:p>
        </p:txBody>
      </p:sp>
      <p:sp>
        <p:nvSpPr>
          <p:cNvPr id="6" name="Rectangle 42"/>
          <p:cNvSpPr>
            <a:spLocks noGrp="1" noChangeArrowheads="1"/>
          </p:cNvSpPr>
          <p:nvPr>
            <p:ph type="sldNum" sz="quarter" idx="12"/>
          </p:nvPr>
        </p:nvSpPr>
        <p:spPr>
          <a:ln/>
        </p:spPr>
        <p:txBody>
          <a:bodyPr/>
          <a:lstStyle>
            <a:lvl1pPr>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2878279153"/>
      </p:ext>
    </p:extLst>
  </p:cSld>
  <p:clrMapOvr>
    <a:masterClrMapping/>
  </p:clrMapOvr>
  <p:transition>
    <p:wedg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smtClean="0"/>
              <a:t>انقر لتحرير نمط العنوان الرئيسي</a:t>
            </a:r>
            <a:endParaRPr lang="fr-FR"/>
          </a:p>
        </p:txBody>
      </p:sp>
      <p:sp>
        <p:nvSpPr>
          <p:cNvPr id="3" name="Espace réservé du contenu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Espace réservé du contenu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5" name="Rectangle 40"/>
          <p:cNvSpPr>
            <a:spLocks noGrp="1" noChangeArrowheads="1"/>
          </p:cNvSpPr>
          <p:nvPr>
            <p:ph type="dt" sz="half" idx="10"/>
          </p:nvPr>
        </p:nvSpPr>
        <p:spPr>
          <a:ln/>
        </p:spPr>
        <p:txBody>
          <a:bodyPr/>
          <a:lstStyle>
            <a:lvl1pPr>
              <a:defRPr/>
            </a:lvl1pPr>
          </a:lstStyle>
          <a:p>
            <a:fld id="{1B8ABB09-4A1D-463E-8065-109CC2B7EFAA}" type="datetimeFigureOut">
              <a:rPr lang="ar-SA" smtClean="0"/>
              <a:t>17/05/1440</a:t>
            </a:fld>
            <a:endParaRPr lang="ar-SA"/>
          </a:p>
        </p:txBody>
      </p:sp>
      <p:sp>
        <p:nvSpPr>
          <p:cNvPr id="6" name="Rectangle 41"/>
          <p:cNvSpPr>
            <a:spLocks noGrp="1" noChangeArrowheads="1"/>
          </p:cNvSpPr>
          <p:nvPr>
            <p:ph type="ftr" sz="quarter" idx="11"/>
          </p:nvPr>
        </p:nvSpPr>
        <p:spPr>
          <a:ln/>
        </p:spPr>
        <p:txBody>
          <a:bodyPr/>
          <a:lstStyle>
            <a:lvl1pPr>
              <a:defRPr/>
            </a:lvl1pPr>
          </a:lstStyle>
          <a:p>
            <a:endParaRPr lang="ar-SA"/>
          </a:p>
        </p:txBody>
      </p:sp>
      <p:sp>
        <p:nvSpPr>
          <p:cNvPr id="7" name="Rectangle 42"/>
          <p:cNvSpPr>
            <a:spLocks noGrp="1" noChangeArrowheads="1"/>
          </p:cNvSpPr>
          <p:nvPr>
            <p:ph type="sldNum" sz="quarter" idx="12"/>
          </p:nvPr>
        </p:nvSpPr>
        <p:spPr>
          <a:ln/>
        </p:spPr>
        <p:txBody>
          <a:bodyPr/>
          <a:lstStyle>
            <a:lvl1pPr>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3510997547"/>
      </p:ext>
    </p:extLst>
  </p:cSld>
  <p:clrMapOvr>
    <a:masterClrMapping/>
  </p:clrMapOvr>
  <p:transition>
    <p:wedg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7" name="Rectangle 40"/>
          <p:cNvSpPr>
            <a:spLocks noGrp="1" noChangeArrowheads="1"/>
          </p:cNvSpPr>
          <p:nvPr>
            <p:ph type="dt" sz="half" idx="10"/>
          </p:nvPr>
        </p:nvSpPr>
        <p:spPr>
          <a:ln/>
        </p:spPr>
        <p:txBody>
          <a:bodyPr/>
          <a:lstStyle>
            <a:lvl1pPr>
              <a:defRPr/>
            </a:lvl1pPr>
          </a:lstStyle>
          <a:p>
            <a:fld id="{1B8ABB09-4A1D-463E-8065-109CC2B7EFAA}" type="datetimeFigureOut">
              <a:rPr lang="ar-SA" smtClean="0"/>
              <a:t>17/05/1440</a:t>
            </a:fld>
            <a:endParaRPr lang="ar-SA"/>
          </a:p>
        </p:txBody>
      </p:sp>
      <p:sp>
        <p:nvSpPr>
          <p:cNvPr id="8" name="Rectangle 41"/>
          <p:cNvSpPr>
            <a:spLocks noGrp="1" noChangeArrowheads="1"/>
          </p:cNvSpPr>
          <p:nvPr>
            <p:ph type="ftr" sz="quarter" idx="11"/>
          </p:nvPr>
        </p:nvSpPr>
        <p:spPr>
          <a:ln/>
        </p:spPr>
        <p:txBody>
          <a:bodyPr/>
          <a:lstStyle>
            <a:lvl1pPr>
              <a:defRPr/>
            </a:lvl1pPr>
          </a:lstStyle>
          <a:p>
            <a:endParaRPr lang="ar-SA"/>
          </a:p>
        </p:txBody>
      </p:sp>
      <p:sp>
        <p:nvSpPr>
          <p:cNvPr id="9" name="Rectangle 42"/>
          <p:cNvSpPr>
            <a:spLocks noGrp="1" noChangeArrowheads="1"/>
          </p:cNvSpPr>
          <p:nvPr>
            <p:ph type="sldNum" sz="quarter" idx="12"/>
          </p:nvPr>
        </p:nvSpPr>
        <p:spPr>
          <a:ln/>
        </p:spPr>
        <p:txBody>
          <a:bodyPr/>
          <a:lstStyle>
            <a:lvl1pPr>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271043402"/>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17/05/1440</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smtClean="0"/>
              <a:t>انقر لتحرير نمط العنوان الرئيسي</a:t>
            </a:r>
            <a:endParaRPr lang="fr-FR"/>
          </a:p>
        </p:txBody>
      </p:sp>
      <p:sp>
        <p:nvSpPr>
          <p:cNvPr id="3" name="Rectangle 40"/>
          <p:cNvSpPr>
            <a:spLocks noGrp="1" noChangeArrowheads="1"/>
          </p:cNvSpPr>
          <p:nvPr>
            <p:ph type="dt" sz="half" idx="10"/>
          </p:nvPr>
        </p:nvSpPr>
        <p:spPr>
          <a:ln/>
        </p:spPr>
        <p:txBody>
          <a:bodyPr/>
          <a:lstStyle>
            <a:lvl1pPr>
              <a:defRPr/>
            </a:lvl1pPr>
          </a:lstStyle>
          <a:p>
            <a:fld id="{1B8ABB09-4A1D-463E-8065-109CC2B7EFAA}" type="datetimeFigureOut">
              <a:rPr lang="ar-SA" smtClean="0"/>
              <a:t>17/05/1440</a:t>
            </a:fld>
            <a:endParaRPr lang="ar-SA"/>
          </a:p>
        </p:txBody>
      </p:sp>
      <p:sp>
        <p:nvSpPr>
          <p:cNvPr id="4" name="Rectangle 41"/>
          <p:cNvSpPr>
            <a:spLocks noGrp="1" noChangeArrowheads="1"/>
          </p:cNvSpPr>
          <p:nvPr>
            <p:ph type="ftr" sz="quarter" idx="11"/>
          </p:nvPr>
        </p:nvSpPr>
        <p:spPr>
          <a:ln/>
        </p:spPr>
        <p:txBody>
          <a:bodyPr/>
          <a:lstStyle>
            <a:lvl1pPr>
              <a:defRPr/>
            </a:lvl1pPr>
          </a:lstStyle>
          <a:p>
            <a:endParaRPr lang="ar-SA"/>
          </a:p>
        </p:txBody>
      </p:sp>
      <p:sp>
        <p:nvSpPr>
          <p:cNvPr id="5" name="Rectangle 42"/>
          <p:cNvSpPr>
            <a:spLocks noGrp="1" noChangeArrowheads="1"/>
          </p:cNvSpPr>
          <p:nvPr>
            <p:ph type="sldNum" sz="quarter" idx="12"/>
          </p:nvPr>
        </p:nvSpPr>
        <p:spPr>
          <a:ln/>
        </p:spPr>
        <p:txBody>
          <a:bodyPr/>
          <a:lstStyle>
            <a:lvl1pPr>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886540107"/>
      </p:ext>
    </p:extLst>
  </p:cSld>
  <p:clrMapOvr>
    <a:masterClrMapping/>
  </p:clrMapOvr>
  <p:transition>
    <p:wedg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fld id="{1B8ABB09-4A1D-463E-8065-109CC2B7EFAA}" type="datetimeFigureOut">
              <a:rPr lang="ar-SA" smtClean="0"/>
              <a:t>17/05/1440</a:t>
            </a:fld>
            <a:endParaRPr lang="ar-SA"/>
          </a:p>
        </p:txBody>
      </p:sp>
      <p:sp>
        <p:nvSpPr>
          <p:cNvPr id="3" name="Rectangle 41"/>
          <p:cNvSpPr>
            <a:spLocks noGrp="1" noChangeArrowheads="1"/>
          </p:cNvSpPr>
          <p:nvPr>
            <p:ph type="ftr" sz="quarter" idx="11"/>
          </p:nvPr>
        </p:nvSpPr>
        <p:spPr>
          <a:ln/>
        </p:spPr>
        <p:txBody>
          <a:bodyPr/>
          <a:lstStyle>
            <a:lvl1pPr>
              <a:defRPr/>
            </a:lvl1pPr>
          </a:lstStyle>
          <a:p>
            <a:endParaRPr lang="ar-SA"/>
          </a:p>
        </p:txBody>
      </p:sp>
      <p:sp>
        <p:nvSpPr>
          <p:cNvPr id="4" name="Rectangle 42"/>
          <p:cNvSpPr>
            <a:spLocks noGrp="1" noChangeArrowheads="1"/>
          </p:cNvSpPr>
          <p:nvPr>
            <p:ph type="sldNum" sz="quarter" idx="12"/>
          </p:nvPr>
        </p:nvSpPr>
        <p:spPr>
          <a:ln/>
        </p:spPr>
        <p:txBody>
          <a:bodyPr/>
          <a:lstStyle>
            <a:lvl1pPr>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849759106"/>
      </p:ext>
    </p:extLst>
  </p:cSld>
  <p:clrMapOvr>
    <a:masterClrMapping/>
  </p:clrMapOvr>
  <p:transition>
    <p:wedg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0"/>
          <p:cNvSpPr>
            <a:spLocks noGrp="1" noChangeArrowheads="1"/>
          </p:cNvSpPr>
          <p:nvPr>
            <p:ph type="dt" sz="half" idx="10"/>
          </p:nvPr>
        </p:nvSpPr>
        <p:spPr>
          <a:ln/>
        </p:spPr>
        <p:txBody>
          <a:bodyPr/>
          <a:lstStyle>
            <a:lvl1pPr>
              <a:defRPr/>
            </a:lvl1pPr>
          </a:lstStyle>
          <a:p>
            <a:fld id="{1B8ABB09-4A1D-463E-8065-109CC2B7EFAA}" type="datetimeFigureOut">
              <a:rPr lang="ar-SA" smtClean="0"/>
              <a:t>17/05/1440</a:t>
            </a:fld>
            <a:endParaRPr lang="ar-SA"/>
          </a:p>
        </p:txBody>
      </p:sp>
      <p:sp>
        <p:nvSpPr>
          <p:cNvPr id="6" name="Rectangle 41"/>
          <p:cNvSpPr>
            <a:spLocks noGrp="1" noChangeArrowheads="1"/>
          </p:cNvSpPr>
          <p:nvPr>
            <p:ph type="ftr" sz="quarter" idx="11"/>
          </p:nvPr>
        </p:nvSpPr>
        <p:spPr>
          <a:ln/>
        </p:spPr>
        <p:txBody>
          <a:bodyPr/>
          <a:lstStyle>
            <a:lvl1pPr>
              <a:defRPr/>
            </a:lvl1pPr>
          </a:lstStyle>
          <a:p>
            <a:endParaRPr lang="ar-SA"/>
          </a:p>
        </p:txBody>
      </p:sp>
      <p:sp>
        <p:nvSpPr>
          <p:cNvPr id="7" name="Rectangle 42"/>
          <p:cNvSpPr>
            <a:spLocks noGrp="1" noChangeArrowheads="1"/>
          </p:cNvSpPr>
          <p:nvPr>
            <p:ph type="sldNum" sz="quarter" idx="12"/>
          </p:nvPr>
        </p:nvSpPr>
        <p:spPr>
          <a:ln/>
        </p:spPr>
        <p:txBody>
          <a:bodyPr/>
          <a:lstStyle>
            <a:lvl1pPr>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010848271"/>
      </p:ext>
    </p:extLst>
  </p:cSld>
  <p:clrMapOvr>
    <a:masterClrMapping/>
  </p:clrMapOvr>
  <p:transition>
    <p:wedg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ar-SA" noProof="0" smtClean="0"/>
              <a:t>انقر فوق الأيقونة لإضافة صورة</a:t>
            </a:r>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0"/>
          <p:cNvSpPr>
            <a:spLocks noGrp="1" noChangeArrowheads="1"/>
          </p:cNvSpPr>
          <p:nvPr>
            <p:ph type="dt" sz="half" idx="10"/>
          </p:nvPr>
        </p:nvSpPr>
        <p:spPr>
          <a:ln/>
        </p:spPr>
        <p:txBody>
          <a:bodyPr/>
          <a:lstStyle>
            <a:lvl1pPr>
              <a:defRPr/>
            </a:lvl1pPr>
          </a:lstStyle>
          <a:p>
            <a:fld id="{1B8ABB09-4A1D-463E-8065-109CC2B7EFAA}" type="datetimeFigureOut">
              <a:rPr lang="ar-SA" smtClean="0"/>
              <a:t>17/05/1440</a:t>
            </a:fld>
            <a:endParaRPr lang="ar-SA"/>
          </a:p>
        </p:txBody>
      </p:sp>
      <p:sp>
        <p:nvSpPr>
          <p:cNvPr id="6" name="Rectangle 41"/>
          <p:cNvSpPr>
            <a:spLocks noGrp="1" noChangeArrowheads="1"/>
          </p:cNvSpPr>
          <p:nvPr>
            <p:ph type="ftr" sz="quarter" idx="11"/>
          </p:nvPr>
        </p:nvSpPr>
        <p:spPr>
          <a:ln/>
        </p:spPr>
        <p:txBody>
          <a:bodyPr/>
          <a:lstStyle>
            <a:lvl1pPr>
              <a:defRPr/>
            </a:lvl1pPr>
          </a:lstStyle>
          <a:p>
            <a:endParaRPr lang="ar-SA"/>
          </a:p>
        </p:txBody>
      </p:sp>
      <p:sp>
        <p:nvSpPr>
          <p:cNvPr id="7" name="Rectangle 42"/>
          <p:cNvSpPr>
            <a:spLocks noGrp="1" noChangeArrowheads="1"/>
          </p:cNvSpPr>
          <p:nvPr>
            <p:ph type="sldNum" sz="quarter" idx="12"/>
          </p:nvPr>
        </p:nvSpPr>
        <p:spPr>
          <a:ln/>
        </p:spPr>
        <p:txBody>
          <a:bodyPr/>
          <a:lstStyle>
            <a:lvl1pPr>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3103181309"/>
      </p:ext>
    </p:extLst>
  </p:cSld>
  <p:clrMapOvr>
    <a:masterClrMapping/>
  </p:clrMapOvr>
  <p:transition>
    <p:wedg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smtClean="0"/>
              <a:t>انقر لتحرير نمط العنوان الرئيسي</a:t>
            </a:r>
            <a:endParaRPr lang="fr-FR"/>
          </a:p>
        </p:txBody>
      </p:sp>
      <p:sp>
        <p:nvSpPr>
          <p:cNvPr id="3" name="Espace réservé du texte vertical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Rectangle 40"/>
          <p:cNvSpPr>
            <a:spLocks noGrp="1" noChangeArrowheads="1"/>
          </p:cNvSpPr>
          <p:nvPr>
            <p:ph type="dt" sz="half" idx="10"/>
          </p:nvPr>
        </p:nvSpPr>
        <p:spPr>
          <a:ln/>
        </p:spPr>
        <p:txBody>
          <a:bodyPr/>
          <a:lstStyle>
            <a:lvl1pPr>
              <a:defRPr/>
            </a:lvl1pPr>
          </a:lstStyle>
          <a:p>
            <a:fld id="{1B8ABB09-4A1D-463E-8065-109CC2B7EFAA}" type="datetimeFigureOut">
              <a:rPr lang="ar-SA" smtClean="0"/>
              <a:t>17/05/1440</a:t>
            </a:fld>
            <a:endParaRPr lang="ar-SA"/>
          </a:p>
        </p:txBody>
      </p:sp>
      <p:sp>
        <p:nvSpPr>
          <p:cNvPr id="5" name="Rectangle 41"/>
          <p:cNvSpPr>
            <a:spLocks noGrp="1" noChangeArrowheads="1"/>
          </p:cNvSpPr>
          <p:nvPr>
            <p:ph type="ftr" sz="quarter" idx="11"/>
          </p:nvPr>
        </p:nvSpPr>
        <p:spPr>
          <a:ln/>
        </p:spPr>
        <p:txBody>
          <a:bodyPr/>
          <a:lstStyle>
            <a:lvl1pPr>
              <a:defRPr/>
            </a:lvl1pPr>
          </a:lstStyle>
          <a:p>
            <a:endParaRPr lang="ar-SA"/>
          </a:p>
        </p:txBody>
      </p:sp>
      <p:sp>
        <p:nvSpPr>
          <p:cNvPr id="6" name="Rectangle 42"/>
          <p:cNvSpPr>
            <a:spLocks noGrp="1" noChangeArrowheads="1"/>
          </p:cNvSpPr>
          <p:nvPr>
            <p:ph type="sldNum" sz="quarter" idx="12"/>
          </p:nvPr>
        </p:nvSpPr>
        <p:spPr>
          <a:ln/>
        </p:spPr>
        <p:txBody>
          <a:bodyPr/>
          <a:lstStyle>
            <a:lvl1pPr>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938848310"/>
      </p:ext>
    </p:extLst>
  </p:cSld>
  <p:clrMapOvr>
    <a:masterClrMapping/>
  </p:clrMapOvr>
  <p:transition>
    <p:wedg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7813"/>
            <a:ext cx="2057400" cy="5853112"/>
          </a:xfrm>
        </p:spPr>
        <p:txBody>
          <a:bodyPr vert="eaVert"/>
          <a:lstStyle/>
          <a:p>
            <a:r>
              <a:rPr lang="ar-SA" smtClean="0"/>
              <a:t>انقر لتحرير نمط العنوان الرئيسي</a:t>
            </a:r>
            <a:endParaRPr lang="fr-FR"/>
          </a:p>
        </p:txBody>
      </p:sp>
      <p:sp>
        <p:nvSpPr>
          <p:cNvPr id="3" name="Espace réservé du texte vertical 2"/>
          <p:cNvSpPr>
            <a:spLocks noGrp="1"/>
          </p:cNvSpPr>
          <p:nvPr>
            <p:ph type="body" orient="vert" idx="1"/>
          </p:nvPr>
        </p:nvSpPr>
        <p:spPr>
          <a:xfrm>
            <a:off x="457200" y="277813"/>
            <a:ext cx="6019800" cy="585311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Rectangle 40"/>
          <p:cNvSpPr>
            <a:spLocks noGrp="1" noChangeArrowheads="1"/>
          </p:cNvSpPr>
          <p:nvPr>
            <p:ph type="dt" sz="half" idx="10"/>
          </p:nvPr>
        </p:nvSpPr>
        <p:spPr>
          <a:ln/>
        </p:spPr>
        <p:txBody>
          <a:bodyPr/>
          <a:lstStyle>
            <a:lvl1pPr>
              <a:defRPr/>
            </a:lvl1pPr>
          </a:lstStyle>
          <a:p>
            <a:fld id="{1B8ABB09-4A1D-463E-8065-109CC2B7EFAA}" type="datetimeFigureOut">
              <a:rPr lang="ar-SA" smtClean="0"/>
              <a:t>17/05/1440</a:t>
            </a:fld>
            <a:endParaRPr lang="ar-SA"/>
          </a:p>
        </p:txBody>
      </p:sp>
      <p:sp>
        <p:nvSpPr>
          <p:cNvPr id="5" name="Rectangle 41"/>
          <p:cNvSpPr>
            <a:spLocks noGrp="1" noChangeArrowheads="1"/>
          </p:cNvSpPr>
          <p:nvPr>
            <p:ph type="ftr" sz="quarter" idx="11"/>
          </p:nvPr>
        </p:nvSpPr>
        <p:spPr>
          <a:ln/>
        </p:spPr>
        <p:txBody>
          <a:bodyPr/>
          <a:lstStyle>
            <a:lvl1pPr>
              <a:defRPr/>
            </a:lvl1pPr>
          </a:lstStyle>
          <a:p>
            <a:endParaRPr lang="ar-SA"/>
          </a:p>
        </p:txBody>
      </p:sp>
      <p:sp>
        <p:nvSpPr>
          <p:cNvPr id="6" name="Rectangle 42"/>
          <p:cNvSpPr>
            <a:spLocks noGrp="1" noChangeArrowheads="1"/>
          </p:cNvSpPr>
          <p:nvPr>
            <p:ph type="sldNum" sz="quarter" idx="12"/>
          </p:nvPr>
        </p:nvSpPr>
        <p:spPr>
          <a:ln/>
        </p:spPr>
        <p:txBody>
          <a:bodyPr/>
          <a:lstStyle>
            <a:lvl1pPr>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482783827"/>
      </p:ext>
    </p:extLst>
  </p:cSld>
  <p:clrMapOvr>
    <a:masterClrMapping/>
  </p:clrMapOvr>
  <p:transition>
    <p:wedg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7813"/>
            <a:ext cx="8229600" cy="1139825"/>
          </a:xfrm>
        </p:spPr>
        <p:txBody>
          <a:bodyPr/>
          <a:lstStyle/>
          <a:p>
            <a:r>
              <a:rPr lang="ar-SA" smtClean="0"/>
              <a:t>انقر لتحرير نمط العنوان الرئيسي</a:t>
            </a:r>
            <a:endParaRPr lang="fr-FR"/>
          </a:p>
        </p:txBody>
      </p:sp>
      <p:sp>
        <p:nvSpPr>
          <p:cNvPr id="3" name="Espace réservé du texte 2"/>
          <p:cNvSpPr>
            <a:spLocks noGrp="1"/>
          </p:cNvSpPr>
          <p:nvPr>
            <p:ph type="body" sz="half" idx="1"/>
          </p:nvPr>
        </p:nvSpPr>
        <p:spPr>
          <a:xfrm>
            <a:off x="457200" y="1600200"/>
            <a:ext cx="4038600" cy="45307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Espace réservé du contenu 3"/>
          <p:cNvSpPr>
            <a:spLocks noGrp="1"/>
          </p:cNvSpPr>
          <p:nvPr>
            <p:ph sz="half" idx="2"/>
          </p:nvPr>
        </p:nvSpPr>
        <p:spPr>
          <a:xfrm>
            <a:off x="4648200" y="1600200"/>
            <a:ext cx="4038600" cy="45307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5" name="Rectangle 40"/>
          <p:cNvSpPr>
            <a:spLocks noGrp="1" noChangeArrowheads="1"/>
          </p:cNvSpPr>
          <p:nvPr>
            <p:ph type="dt" sz="half" idx="10"/>
          </p:nvPr>
        </p:nvSpPr>
        <p:spPr>
          <a:ln/>
        </p:spPr>
        <p:txBody>
          <a:bodyPr/>
          <a:lstStyle>
            <a:lvl1pPr>
              <a:defRPr/>
            </a:lvl1pPr>
          </a:lstStyle>
          <a:p>
            <a:fld id="{1B8ABB09-4A1D-463E-8065-109CC2B7EFAA}" type="datetimeFigureOut">
              <a:rPr lang="ar-SA" smtClean="0"/>
              <a:t>17/05/1440</a:t>
            </a:fld>
            <a:endParaRPr lang="ar-SA"/>
          </a:p>
        </p:txBody>
      </p:sp>
      <p:sp>
        <p:nvSpPr>
          <p:cNvPr id="6" name="Rectangle 41"/>
          <p:cNvSpPr>
            <a:spLocks noGrp="1" noChangeArrowheads="1"/>
          </p:cNvSpPr>
          <p:nvPr>
            <p:ph type="ftr" sz="quarter" idx="11"/>
          </p:nvPr>
        </p:nvSpPr>
        <p:spPr>
          <a:ln/>
        </p:spPr>
        <p:txBody>
          <a:bodyPr/>
          <a:lstStyle>
            <a:lvl1pPr>
              <a:defRPr/>
            </a:lvl1pPr>
          </a:lstStyle>
          <a:p>
            <a:endParaRPr lang="ar-SA"/>
          </a:p>
        </p:txBody>
      </p:sp>
      <p:sp>
        <p:nvSpPr>
          <p:cNvPr id="7" name="Rectangle 42"/>
          <p:cNvSpPr>
            <a:spLocks noGrp="1" noChangeArrowheads="1"/>
          </p:cNvSpPr>
          <p:nvPr>
            <p:ph type="sldNum" sz="quarter" idx="12"/>
          </p:nvPr>
        </p:nvSpPr>
        <p:spPr>
          <a:ln/>
        </p:spPr>
        <p:txBody>
          <a:bodyPr/>
          <a:lstStyle>
            <a:lvl1pPr>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3823765401"/>
      </p:ext>
    </p:extLst>
  </p:cSld>
  <p:clrMapOvr>
    <a:masterClrMapping/>
  </p:clrMapOvr>
  <p:transition>
    <p:wedg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7813"/>
            <a:ext cx="8229600" cy="1139825"/>
          </a:xfrm>
        </p:spPr>
        <p:txBody>
          <a:bodyPr/>
          <a:lstStyle/>
          <a:p>
            <a:r>
              <a:rPr lang="ar-SA" smtClean="0"/>
              <a:t>انقر لتحرير نمط العنوان الرئيسي</a:t>
            </a:r>
            <a:endParaRPr lang="fr-FR"/>
          </a:p>
        </p:txBody>
      </p:sp>
      <p:sp>
        <p:nvSpPr>
          <p:cNvPr id="3" name="Espace réservé du tableau 2"/>
          <p:cNvSpPr>
            <a:spLocks noGrp="1"/>
          </p:cNvSpPr>
          <p:nvPr>
            <p:ph type="tbl" idx="1"/>
          </p:nvPr>
        </p:nvSpPr>
        <p:spPr>
          <a:xfrm>
            <a:off x="457200" y="1600200"/>
            <a:ext cx="8229600" cy="4530725"/>
          </a:xfrm>
        </p:spPr>
        <p:txBody>
          <a:bodyPr/>
          <a:lstStyle/>
          <a:p>
            <a:pPr lvl="0"/>
            <a:r>
              <a:rPr lang="ar-SA" noProof="0" smtClean="0"/>
              <a:t>انقر فوق الأيقونة لإضافة جدول</a:t>
            </a:r>
            <a:endParaRPr lang="fr-FR" noProof="0" smtClean="0"/>
          </a:p>
        </p:txBody>
      </p:sp>
      <p:sp>
        <p:nvSpPr>
          <p:cNvPr id="4" name="Rectangle 40"/>
          <p:cNvSpPr>
            <a:spLocks noGrp="1" noChangeArrowheads="1"/>
          </p:cNvSpPr>
          <p:nvPr>
            <p:ph type="dt" sz="half" idx="10"/>
          </p:nvPr>
        </p:nvSpPr>
        <p:spPr>
          <a:ln/>
        </p:spPr>
        <p:txBody>
          <a:bodyPr/>
          <a:lstStyle>
            <a:lvl1pPr>
              <a:defRPr/>
            </a:lvl1pPr>
          </a:lstStyle>
          <a:p>
            <a:fld id="{1B8ABB09-4A1D-463E-8065-109CC2B7EFAA}" type="datetimeFigureOut">
              <a:rPr lang="ar-SA" smtClean="0"/>
              <a:t>17/05/1440</a:t>
            </a:fld>
            <a:endParaRPr lang="ar-SA"/>
          </a:p>
        </p:txBody>
      </p:sp>
      <p:sp>
        <p:nvSpPr>
          <p:cNvPr id="5" name="Rectangle 41"/>
          <p:cNvSpPr>
            <a:spLocks noGrp="1" noChangeArrowheads="1"/>
          </p:cNvSpPr>
          <p:nvPr>
            <p:ph type="ftr" sz="quarter" idx="11"/>
          </p:nvPr>
        </p:nvSpPr>
        <p:spPr>
          <a:ln/>
        </p:spPr>
        <p:txBody>
          <a:bodyPr/>
          <a:lstStyle>
            <a:lvl1pPr>
              <a:defRPr/>
            </a:lvl1pPr>
          </a:lstStyle>
          <a:p>
            <a:endParaRPr lang="ar-SA"/>
          </a:p>
        </p:txBody>
      </p:sp>
      <p:sp>
        <p:nvSpPr>
          <p:cNvPr id="6" name="Rectangle 42"/>
          <p:cNvSpPr>
            <a:spLocks noGrp="1" noChangeArrowheads="1"/>
          </p:cNvSpPr>
          <p:nvPr>
            <p:ph type="sldNum" sz="quarter" idx="12"/>
          </p:nvPr>
        </p:nvSpPr>
        <p:spPr>
          <a:ln/>
        </p:spPr>
        <p:txBody>
          <a:bodyPr/>
          <a:lstStyle>
            <a:lvl1pPr>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3510791335"/>
      </p:ext>
    </p:extLst>
  </p:cSld>
  <p:clrMapOvr>
    <a:masterClrMapping/>
  </p:clrMapOvr>
  <p:transition>
    <p:wedg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Footer Placeholder 4"/>
          <p:cNvSpPr>
            <a:spLocks noGrp="1"/>
          </p:cNvSpPr>
          <p:nvPr>
            <p:ph type="ftr" sz="quarter" idx="11"/>
          </p:nvPr>
        </p:nvSpPr>
        <p:spPr/>
        <p:txBody>
          <a:bodyPr/>
          <a:lstStyle/>
          <a:p>
            <a:endParaRPr lang="ar-SA"/>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0B34F065-1154-456A-91E3-76DE8E75E17B}" type="slidenum">
              <a:rPr lang="ar-SA" smtClean="0"/>
              <a:t>‹#›</a:t>
            </a:fld>
            <a:endParaRPr lang="ar-SA"/>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t>17/05/1440</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1B8ABB09-4A1D-463E-8065-109CC2B7EFAA}" type="datetimeFigureOut">
              <a:rPr lang="ar-SA" smtClean="0"/>
              <a:t>17/05/1440</a:t>
            </a:fld>
            <a:endParaRPr lang="ar-SA"/>
          </a:p>
        </p:txBody>
      </p:sp>
      <p:sp>
        <p:nvSpPr>
          <p:cNvPr id="8" name="Slide Number Placeholder 7"/>
          <p:cNvSpPr>
            <a:spLocks noGrp="1"/>
          </p:cNvSpPr>
          <p:nvPr>
            <p:ph type="sldNum" sz="quarter" idx="11"/>
          </p:nvPr>
        </p:nvSpPr>
        <p:spPr/>
        <p:txBody>
          <a:bodyPr/>
          <a:lstStyle/>
          <a:p>
            <a:fld id="{0B34F065-1154-456A-91E3-76DE8E75E17B}" type="slidenum">
              <a:rPr lang="ar-SA" smtClean="0"/>
              <a:t>‹#›</a:t>
            </a:fld>
            <a:endParaRPr lang="ar-SA"/>
          </a:p>
        </p:txBody>
      </p:sp>
      <p:sp>
        <p:nvSpPr>
          <p:cNvPr id="9" name="Footer Placeholder 8"/>
          <p:cNvSpPr>
            <a:spLocks noGrp="1"/>
          </p:cNvSpPr>
          <p:nvPr>
            <p:ph type="ftr" sz="quarter" idx="12"/>
          </p:nvPr>
        </p:nvSpPr>
        <p:spPr/>
        <p:txBody>
          <a:bodyPr/>
          <a:lstStyle/>
          <a:p>
            <a:endParaRPr lang="ar-SA"/>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17/05/1440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17/05/1440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17/05/1440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17/05/1440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17/05/1440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17/05/1440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0B34F065-1154-456A-91E3-76DE8E75E17B}" type="slidenum">
              <a:rPr lang="ar-SA" smtClean="0"/>
              <a:t>‹#›</a:t>
            </a:fld>
            <a:endParaRPr lang="ar-SA"/>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ar-SA" smtClean="0"/>
              <a:t>انقر لتحرير نمط العنوان الرئيسي</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17/05/1440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t>17/05/1440</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1B8ABB09-4A1D-463E-8065-109CC2B7EFAA}" type="datetimeFigureOut">
              <a:rPr lang="ar-SA" smtClean="0"/>
              <a:t>17/05/1440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1B8ABB09-4A1D-463E-8065-109CC2B7EFAA}" type="datetimeFigureOut">
              <a:rPr lang="ar-SA" smtClean="0"/>
              <a:t>17/05/1440</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0B34F065-1154-456A-91E3-76DE8E75E17B}" type="slidenum">
              <a:rPr lang="ar-SA" smtClean="0"/>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slideLayout" Target="../slideLayouts/slideLayout57.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B8ABB09-4A1D-463E-8065-109CC2B7EFAA}" type="datetimeFigureOut">
              <a:rPr lang="ar-SA" smtClean="0"/>
              <a:t>17/05/1440</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alphaModFix amt="51000"/>
            <a:lum/>
          </a:blip>
          <a:srcRect/>
          <a:stretch>
            <a:fillRect l="-10000" r="-10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17/05/1440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30693311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ED33D260-3562-4035-BF9E-C9A6EF930D92}" type="datetimeFigureOut">
              <a:rPr lang="ar-IQ" smtClean="0"/>
              <a:t>17/05/1440</a:t>
            </a:fld>
            <a:endParaRPr lang="ar-IQ"/>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ar-IQ"/>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9A6131A1-1EF9-4B21-948E-EBB8D3E9B656}" type="slidenum">
              <a:rPr lang="ar-IQ" smtClean="0"/>
              <a:t>‹#›</a:t>
            </a:fld>
            <a:endParaRPr lang="ar-IQ"/>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457200" rtl="1" eaLnBrk="1" latinLnBrk="0" hangingPunct="1">
        <a:spcBef>
          <a:spcPct val="0"/>
        </a:spcBef>
        <a:buNone/>
        <a:defRPr sz="3200" kern="1200">
          <a:solidFill>
            <a:schemeClr val="tx1"/>
          </a:solidFill>
          <a:latin typeface="+mj-lt"/>
          <a:ea typeface="+mj-ea"/>
          <a:cs typeface="Trebuchet M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r" defTabSz="457200" rtl="1"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r" defTabSz="457200" rtl="1"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r" defTabSz="457200" rtl="1" eaLnBrk="1" latinLnBrk="0" hangingPunct="1">
        <a:spcBef>
          <a:spcPct val="20000"/>
        </a:spcBef>
        <a:buFont typeface="Arial"/>
        <a:buChar char="•"/>
        <a:defRPr sz="2000" kern="1200">
          <a:solidFill>
            <a:schemeClr val="tx1"/>
          </a:solidFill>
          <a:latin typeface="+mn-lt"/>
          <a:ea typeface="+mn-ea"/>
          <a:cs typeface="+mn-cs"/>
        </a:defRPr>
      </a:lvl6pPr>
      <a:lvl7pPr marL="2971800" indent="-228600" algn="r" defTabSz="457200" rtl="1" eaLnBrk="1" latinLnBrk="0" hangingPunct="1">
        <a:spcBef>
          <a:spcPct val="20000"/>
        </a:spcBef>
        <a:buFont typeface="Arial"/>
        <a:buChar char="•"/>
        <a:defRPr sz="2000" kern="1200">
          <a:solidFill>
            <a:schemeClr val="tx1"/>
          </a:solidFill>
          <a:latin typeface="+mn-lt"/>
          <a:ea typeface="+mn-ea"/>
          <a:cs typeface="+mn-cs"/>
        </a:defRPr>
      </a:lvl7pPr>
      <a:lvl8pPr marL="3429000" indent="-228600" algn="r" defTabSz="457200" rtl="1" eaLnBrk="1" latinLnBrk="0" hangingPunct="1">
        <a:spcBef>
          <a:spcPct val="20000"/>
        </a:spcBef>
        <a:buFont typeface="Arial"/>
        <a:buChar char="•"/>
        <a:defRPr sz="2000" kern="1200">
          <a:solidFill>
            <a:schemeClr val="tx1"/>
          </a:solidFill>
          <a:latin typeface="+mn-lt"/>
          <a:ea typeface="+mn-ea"/>
          <a:cs typeface="+mn-cs"/>
        </a:defRPr>
      </a:lvl8pPr>
      <a:lvl9pPr marL="3886200" indent="-228600" algn="r" defTabSz="457200" rtl="1"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t>17/05/1440</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850"/>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588" y="0"/>
            <a:ext cx="9148762" cy="6851650"/>
            <a:chOff x="1" y="0"/>
            <a:chExt cx="5763" cy="4316"/>
          </a:xfrm>
        </p:grpSpPr>
        <p:sp>
          <p:nvSpPr>
            <p:cNvPr id="48131"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fr-FR"/>
            </a:p>
          </p:txBody>
        </p:sp>
        <p:sp>
          <p:nvSpPr>
            <p:cNvPr id="48132"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fr-FR"/>
            </a:p>
          </p:txBody>
        </p:sp>
        <p:sp>
          <p:nvSpPr>
            <p:cNvPr id="48133"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fr-FR"/>
            </a:p>
          </p:txBody>
        </p:sp>
        <p:grpSp>
          <p:nvGrpSpPr>
            <p:cNvPr id="2059" name="Group 6"/>
            <p:cNvGrpSpPr>
              <a:grpSpLocks/>
            </p:cNvGrpSpPr>
            <p:nvPr/>
          </p:nvGrpSpPr>
          <p:grpSpPr bwMode="auto">
            <a:xfrm>
              <a:off x="288" y="0"/>
              <a:ext cx="5098" cy="4316"/>
              <a:chOff x="288" y="0"/>
              <a:chExt cx="5098" cy="4316"/>
            </a:xfrm>
          </p:grpSpPr>
          <p:sp>
            <p:nvSpPr>
              <p:cNvPr id="48135"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48136"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48137"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48138"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48139"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48140"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48141"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48142"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48143"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48144"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48145"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48146"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sp>
            <p:nvSpPr>
              <p:cNvPr id="48147"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fr-FR"/>
              </a:p>
            </p:txBody>
          </p:sp>
        </p:grpSp>
        <p:sp>
          <p:nvSpPr>
            <p:cNvPr id="48148"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fr-FR"/>
            </a:p>
          </p:txBody>
        </p:sp>
        <p:sp>
          <p:nvSpPr>
            <p:cNvPr id="48149"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fr-FR"/>
            </a:p>
          </p:txBody>
        </p:sp>
        <p:sp>
          <p:nvSpPr>
            <p:cNvPr id="48150"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fr-FR"/>
            </a:p>
          </p:txBody>
        </p:sp>
        <p:sp>
          <p:nvSpPr>
            <p:cNvPr id="48151"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fr-FR"/>
            </a:p>
          </p:txBody>
        </p:sp>
        <p:sp>
          <p:nvSpPr>
            <p:cNvPr id="48152"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fr-FR"/>
            </a:p>
          </p:txBody>
        </p:sp>
        <p:sp>
          <p:nvSpPr>
            <p:cNvPr id="48153"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fr-FR"/>
            </a:p>
          </p:txBody>
        </p:sp>
        <p:sp>
          <p:nvSpPr>
            <p:cNvPr id="48154"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fr-FR"/>
            </a:p>
          </p:txBody>
        </p:sp>
        <p:sp>
          <p:nvSpPr>
            <p:cNvPr id="48155"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fr-FR"/>
            </a:p>
          </p:txBody>
        </p:sp>
        <p:sp>
          <p:nvSpPr>
            <p:cNvPr id="48156"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fr-FR"/>
            </a:p>
          </p:txBody>
        </p:sp>
        <p:sp>
          <p:nvSpPr>
            <p:cNvPr id="48157"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fr-FR"/>
            </a:p>
          </p:txBody>
        </p:sp>
        <p:sp>
          <p:nvSpPr>
            <p:cNvPr id="48158"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fr-FR"/>
            </a:p>
          </p:txBody>
        </p:sp>
        <p:grpSp>
          <p:nvGrpSpPr>
            <p:cNvPr id="2071" name="Group 31"/>
            <p:cNvGrpSpPr>
              <a:grpSpLocks/>
            </p:cNvGrpSpPr>
            <p:nvPr/>
          </p:nvGrpSpPr>
          <p:grpSpPr bwMode="auto">
            <a:xfrm>
              <a:off x="1" y="392"/>
              <a:ext cx="5758" cy="1571"/>
              <a:chOff x="1" y="392"/>
              <a:chExt cx="5758" cy="1571"/>
            </a:xfrm>
          </p:grpSpPr>
          <p:sp>
            <p:nvSpPr>
              <p:cNvPr id="4816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fr-FR"/>
              </a:p>
            </p:txBody>
          </p:sp>
          <p:sp>
            <p:nvSpPr>
              <p:cNvPr id="4816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fr-FR"/>
              </a:p>
            </p:txBody>
          </p:sp>
          <p:sp>
            <p:nvSpPr>
              <p:cNvPr id="4816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fr-FR"/>
              </a:p>
            </p:txBody>
          </p:sp>
          <p:sp>
            <p:nvSpPr>
              <p:cNvPr id="4816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fr-FR"/>
              </a:p>
            </p:txBody>
          </p:sp>
          <p:sp>
            <p:nvSpPr>
              <p:cNvPr id="4816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fr-FR"/>
              </a:p>
            </p:txBody>
          </p:sp>
        </p:grpSp>
        <p:sp>
          <p:nvSpPr>
            <p:cNvPr id="48165"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fr-FR"/>
            </a:p>
          </p:txBody>
        </p:sp>
        <p:sp>
          <p:nvSpPr>
            <p:cNvPr id="48166"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fr-FR"/>
            </a:p>
          </p:txBody>
        </p:sp>
      </p:grpSp>
      <p:sp>
        <p:nvSpPr>
          <p:cNvPr id="48167"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ar-SA" smtClean="0"/>
              <a:t>انقر لتحرير نمط العنوان الرئيسي</a:t>
            </a:r>
            <a:endParaRPr lang="en-US" smtClean="0"/>
          </a:p>
        </p:txBody>
      </p:sp>
      <p:sp>
        <p:nvSpPr>
          <p:cNvPr id="48168"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000">
                <a:effectLst>
                  <a:outerShdw blurRad="38100" dist="38100" dir="2700000" algn="tl">
                    <a:srgbClr val="000000"/>
                  </a:outerShdw>
                </a:effectLst>
              </a:defRPr>
            </a:lvl1pPr>
          </a:lstStyle>
          <a:p>
            <a:fld id="{1B8ABB09-4A1D-463E-8065-109CC2B7EFAA}" type="datetimeFigureOut">
              <a:rPr lang="ar-SA" smtClean="0"/>
              <a:t>17/05/1440</a:t>
            </a:fld>
            <a:endParaRPr lang="ar-SA"/>
          </a:p>
        </p:txBody>
      </p:sp>
      <p:sp>
        <p:nvSpPr>
          <p:cNvPr id="48169" name="Rectangle 41"/>
          <p:cNvSpPr>
            <a:spLocks noGrp="1" noChangeArrowheads="1"/>
          </p:cNvSpPr>
          <p:nvPr>
            <p:ph type="ftr" sz="quarter" idx="3"/>
          </p:nvPr>
        </p:nvSpPr>
        <p:spPr bwMode="auto">
          <a:xfrm>
            <a:off x="539750" y="6248400"/>
            <a:ext cx="799306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000">
                <a:effectLst>
                  <a:outerShdw blurRad="38100" dist="38100" dir="2700000" algn="tl">
                    <a:srgbClr val="000000"/>
                  </a:outerShdw>
                </a:effectLst>
              </a:defRPr>
            </a:lvl1pPr>
          </a:lstStyle>
          <a:p>
            <a:endParaRPr lang="ar-SA"/>
          </a:p>
        </p:txBody>
      </p:sp>
      <p:sp>
        <p:nvSpPr>
          <p:cNvPr id="48170"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a:defRPr sz="1000">
                <a:effectLst>
                  <a:outerShdw blurRad="38100" dist="38100" dir="2700000" algn="tl">
                    <a:srgbClr val="000000"/>
                  </a:outerShdw>
                </a:effectLst>
              </a:defRPr>
            </a:lvl1pPr>
          </a:lstStyle>
          <a:p>
            <a:fld id="{0B34F065-1154-456A-91E3-76DE8E75E17B}" type="slidenum">
              <a:rPr lang="ar-SA" smtClean="0"/>
              <a:t>‹#›</a:t>
            </a:fld>
            <a:endParaRPr lang="ar-SA"/>
          </a:p>
        </p:txBody>
      </p:sp>
      <p:sp>
        <p:nvSpPr>
          <p:cNvPr id="4817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smtClean="0"/>
          </a:p>
        </p:txBody>
      </p:sp>
    </p:spTree>
  </p:cSld>
  <p:clrMap bg1="dk2" tx1="lt1" bg2="dk1"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 id="2147483841" r:id="rId13"/>
  </p:sldLayoutIdLst>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8167"/>
                                        </p:tgtEl>
                                        <p:attrNameLst>
                                          <p:attrName>style.visibility</p:attrName>
                                        </p:attrNameLst>
                                      </p:cBhvr>
                                      <p:to>
                                        <p:strVal val="visible"/>
                                      </p:to>
                                    </p:set>
                                    <p:animEffect transition="in" filter="fade">
                                      <p:cBhvr>
                                        <p:cTn id="7" dur="768" decel="100000"/>
                                        <p:tgtEl>
                                          <p:spTgt spid="48167"/>
                                        </p:tgtEl>
                                      </p:cBhvr>
                                    </p:animEffect>
                                    <p:animScale>
                                      <p:cBhvr>
                                        <p:cTn id="8" dur="768" decel="100000"/>
                                        <p:tgtEl>
                                          <p:spTgt spid="48167"/>
                                        </p:tgtEl>
                                      </p:cBhvr>
                                      <p:from x="10000" y="10000"/>
                                      <p:to x="200000" y="450000"/>
                                    </p:animScale>
                                    <p:animScale>
                                      <p:cBhvr>
                                        <p:cTn id="9" dur="1230" accel="100000" fill="hold">
                                          <p:stCondLst>
                                            <p:cond delay="768"/>
                                          </p:stCondLst>
                                        </p:cTn>
                                        <p:tgtEl>
                                          <p:spTgt spid="48167"/>
                                        </p:tgtEl>
                                      </p:cBhvr>
                                      <p:from x="200000" y="450000"/>
                                      <p:to x="100000" y="100000"/>
                                    </p:animScale>
                                    <p:set>
                                      <p:cBhvr>
                                        <p:cTn id="10" dur="768" fill="hold"/>
                                        <p:tgtEl>
                                          <p:spTgt spid="48167"/>
                                        </p:tgtEl>
                                        <p:attrNameLst>
                                          <p:attrName>ppt_x</p:attrName>
                                        </p:attrNameLst>
                                      </p:cBhvr>
                                      <p:to>
                                        <p:strVal val="(0.5)"/>
                                      </p:to>
                                    </p:set>
                                    <p:anim from="(0.5)" to="(#ppt_x)" calcmode="lin" valueType="num">
                                      <p:cBhvr>
                                        <p:cTn id="11" dur="1230" accel="100000" fill="hold">
                                          <p:stCondLst>
                                            <p:cond delay="768"/>
                                          </p:stCondLst>
                                        </p:cTn>
                                        <p:tgtEl>
                                          <p:spTgt spid="48167"/>
                                        </p:tgtEl>
                                        <p:attrNameLst>
                                          <p:attrName>ppt_x</p:attrName>
                                        </p:attrNameLst>
                                      </p:cBhvr>
                                    </p:anim>
                                    <p:set>
                                      <p:cBhvr>
                                        <p:cTn id="12" dur="768" fill="hold"/>
                                        <p:tgtEl>
                                          <p:spTgt spid="48167"/>
                                        </p:tgtEl>
                                        <p:attrNameLst>
                                          <p:attrName>ppt_y</p:attrName>
                                        </p:attrNameLst>
                                      </p:cBhvr>
                                      <p:to>
                                        <p:strVal val="(#ppt_y+0.4)"/>
                                      </p:to>
                                    </p:set>
                                    <p:anim from="(#ppt_y+0.4)" to="(#ppt_y)" calcmode="lin" valueType="num">
                                      <p:cBhvr>
                                        <p:cTn id="13" dur="1230" accel="100000" fill="hold">
                                          <p:stCondLst>
                                            <p:cond delay="768"/>
                                          </p:stCondLst>
                                        </p:cTn>
                                        <p:tgtEl>
                                          <p:spTgt spid="48167"/>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48171">
                                            <p:txEl>
                                              <p:pRg st="0" end="0"/>
                                            </p:txEl>
                                          </p:spTgt>
                                        </p:tgtEl>
                                        <p:attrNameLst>
                                          <p:attrName>style.visibility</p:attrName>
                                        </p:attrNameLst>
                                      </p:cBhvr>
                                      <p:to>
                                        <p:strVal val="visible"/>
                                      </p:to>
                                    </p:set>
                                    <p:anim calcmode="lin" valueType="num">
                                      <p:cBhvr>
                                        <p:cTn id="18" dur="500" fill="hold"/>
                                        <p:tgtEl>
                                          <p:spTgt spid="48171">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8171">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8171">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48171">
                                            <p:txEl>
                                              <p:pRg st="1" end="1"/>
                                            </p:txEl>
                                          </p:spTgt>
                                        </p:tgtEl>
                                        <p:attrNameLst>
                                          <p:attrName>style.visibility</p:attrName>
                                        </p:attrNameLst>
                                      </p:cBhvr>
                                      <p:to>
                                        <p:strVal val="visible"/>
                                      </p:to>
                                    </p:set>
                                    <p:anim calcmode="lin" valueType="num">
                                      <p:cBhvr>
                                        <p:cTn id="23" dur="500" fill="hold"/>
                                        <p:tgtEl>
                                          <p:spTgt spid="48171">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48171">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48171">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48171">
                                            <p:txEl>
                                              <p:pRg st="2" end="2"/>
                                            </p:txEl>
                                          </p:spTgt>
                                        </p:tgtEl>
                                        <p:attrNameLst>
                                          <p:attrName>style.visibility</p:attrName>
                                        </p:attrNameLst>
                                      </p:cBhvr>
                                      <p:to>
                                        <p:strVal val="visible"/>
                                      </p:to>
                                    </p:set>
                                    <p:anim calcmode="lin" valueType="num">
                                      <p:cBhvr>
                                        <p:cTn id="28" dur="500" fill="hold"/>
                                        <p:tgtEl>
                                          <p:spTgt spid="48171">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48171">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48171">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48171">
                                            <p:txEl>
                                              <p:pRg st="3" end="3"/>
                                            </p:txEl>
                                          </p:spTgt>
                                        </p:tgtEl>
                                        <p:attrNameLst>
                                          <p:attrName>style.visibility</p:attrName>
                                        </p:attrNameLst>
                                      </p:cBhvr>
                                      <p:to>
                                        <p:strVal val="visible"/>
                                      </p:to>
                                    </p:set>
                                    <p:anim calcmode="lin" valueType="num">
                                      <p:cBhvr>
                                        <p:cTn id="33" dur="500" fill="hold"/>
                                        <p:tgtEl>
                                          <p:spTgt spid="48171">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48171">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48171">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48171">
                                            <p:txEl>
                                              <p:pRg st="4" end="4"/>
                                            </p:txEl>
                                          </p:spTgt>
                                        </p:tgtEl>
                                        <p:attrNameLst>
                                          <p:attrName>style.visibility</p:attrName>
                                        </p:attrNameLst>
                                      </p:cBhvr>
                                      <p:to>
                                        <p:strVal val="visible"/>
                                      </p:to>
                                    </p:set>
                                    <p:anim calcmode="lin" valueType="num">
                                      <p:cBhvr>
                                        <p:cTn id="38" dur="500" fill="hold"/>
                                        <p:tgtEl>
                                          <p:spTgt spid="48171">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48171">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48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67" grpId="0"/>
      <p:bldP spid="48171" grpId="0" build="p">
        <p:tmplLst>
          <p:tmpl lvl="1">
            <p:tnLst>
              <p:par>
                <p:cTn presetID="53" presetClass="entr" presetSubtype="0" fill="hold" nodeType="clickEffect">
                  <p:stCondLst>
                    <p:cond delay="0"/>
                  </p:stCondLst>
                  <p:childTnLst>
                    <p:set>
                      <p:cBhvr>
                        <p:cTn dur="1" fill="hold">
                          <p:stCondLst>
                            <p:cond delay="0"/>
                          </p:stCondLst>
                        </p:cTn>
                        <p:tgtEl>
                          <p:spTgt spid="48171"/>
                        </p:tgtEl>
                        <p:attrNameLst>
                          <p:attrName>style.visibility</p:attrName>
                        </p:attrNameLst>
                      </p:cBhvr>
                      <p:to>
                        <p:strVal val="visible"/>
                      </p:to>
                    </p:set>
                    <p:anim calcmode="lin" valueType="num">
                      <p:cBhvr>
                        <p:cTn dur="500" fill="hold"/>
                        <p:tgtEl>
                          <p:spTgt spid="48171"/>
                        </p:tgtEl>
                        <p:attrNameLst>
                          <p:attrName>ppt_w</p:attrName>
                        </p:attrNameLst>
                      </p:cBhvr>
                      <p:tavLst>
                        <p:tav tm="0">
                          <p:val>
                            <p:fltVal val="0"/>
                          </p:val>
                        </p:tav>
                        <p:tav tm="100000">
                          <p:val>
                            <p:strVal val="#ppt_w"/>
                          </p:val>
                        </p:tav>
                      </p:tavLst>
                    </p:anim>
                    <p:anim calcmode="lin" valueType="num">
                      <p:cBhvr>
                        <p:cTn dur="500" fill="hold"/>
                        <p:tgtEl>
                          <p:spTgt spid="48171"/>
                        </p:tgtEl>
                        <p:attrNameLst>
                          <p:attrName>ppt_h</p:attrName>
                        </p:attrNameLst>
                      </p:cBhvr>
                      <p:tavLst>
                        <p:tav tm="0">
                          <p:val>
                            <p:fltVal val="0"/>
                          </p:val>
                        </p:tav>
                        <p:tav tm="100000">
                          <p:val>
                            <p:strVal val="#ppt_h"/>
                          </p:val>
                        </p:tav>
                      </p:tavLst>
                    </p:anim>
                    <p:animEffect transition="in" filter="fade">
                      <p:cBhvr>
                        <p:cTn dur="500"/>
                        <p:tgtEl>
                          <p:spTgt spid="48171"/>
                        </p:tgtEl>
                      </p:cBhvr>
                    </p:animEffect>
                  </p:childTnLst>
                </p:cTn>
              </p:par>
            </p:tnLst>
          </p:tmpl>
          <p:tmpl lvl="2">
            <p:tnLst>
              <p:par>
                <p:cTn presetID="53" presetClass="entr" presetSubtype="0" fill="hold" nodeType="withEffect">
                  <p:stCondLst>
                    <p:cond delay="0"/>
                  </p:stCondLst>
                  <p:childTnLst>
                    <p:set>
                      <p:cBhvr>
                        <p:cTn dur="1" fill="hold">
                          <p:stCondLst>
                            <p:cond delay="0"/>
                          </p:stCondLst>
                        </p:cTn>
                        <p:tgtEl>
                          <p:spTgt spid="48171"/>
                        </p:tgtEl>
                        <p:attrNameLst>
                          <p:attrName>style.visibility</p:attrName>
                        </p:attrNameLst>
                      </p:cBhvr>
                      <p:to>
                        <p:strVal val="visible"/>
                      </p:to>
                    </p:set>
                    <p:anim calcmode="lin" valueType="num">
                      <p:cBhvr>
                        <p:cTn dur="500" fill="hold"/>
                        <p:tgtEl>
                          <p:spTgt spid="48171"/>
                        </p:tgtEl>
                        <p:attrNameLst>
                          <p:attrName>ppt_w</p:attrName>
                        </p:attrNameLst>
                      </p:cBhvr>
                      <p:tavLst>
                        <p:tav tm="0">
                          <p:val>
                            <p:fltVal val="0"/>
                          </p:val>
                        </p:tav>
                        <p:tav tm="100000">
                          <p:val>
                            <p:strVal val="#ppt_w"/>
                          </p:val>
                        </p:tav>
                      </p:tavLst>
                    </p:anim>
                    <p:anim calcmode="lin" valueType="num">
                      <p:cBhvr>
                        <p:cTn dur="500" fill="hold"/>
                        <p:tgtEl>
                          <p:spTgt spid="48171"/>
                        </p:tgtEl>
                        <p:attrNameLst>
                          <p:attrName>ppt_h</p:attrName>
                        </p:attrNameLst>
                      </p:cBhvr>
                      <p:tavLst>
                        <p:tav tm="0">
                          <p:val>
                            <p:fltVal val="0"/>
                          </p:val>
                        </p:tav>
                        <p:tav tm="100000">
                          <p:val>
                            <p:strVal val="#ppt_h"/>
                          </p:val>
                        </p:tav>
                      </p:tavLst>
                    </p:anim>
                    <p:animEffect transition="in" filter="fade">
                      <p:cBhvr>
                        <p:cTn dur="500"/>
                        <p:tgtEl>
                          <p:spTgt spid="48171"/>
                        </p:tgtEl>
                      </p:cBhvr>
                    </p:animEffect>
                  </p:childTnLst>
                </p:cTn>
              </p:par>
            </p:tnLst>
          </p:tmpl>
          <p:tmpl lvl="3">
            <p:tnLst>
              <p:par>
                <p:cTn presetID="53" presetClass="entr" presetSubtype="0" fill="hold" nodeType="withEffect">
                  <p:stCondLst>
                    <p:cond delay="0"/>
                  </p:stCondLst>
                  <p:childTnLst>
                    <p:set>
                      <p:cBhvr>
                        <p:cTn dur="1" fill="hold">
                          <p:stCondLst>
                            <p:cond delay="0"/>
                          </p:stCondLst>
                        </p:cTn>
                        <p:tgtEl>
                          <p:spTgt spid="48171"/>
                        </p:tgtEl>
                        <p:attrNameLst>
                          <p:attrName>style.visibility</p:attrName>
                        </p:attrNameLst>
                      </p:cBhvr>
                      <p:to>
                        <p:strVal val="visible"/>
                      </p:to>
                    </p:set>
                    <p:anim calcmode="lin" valueType="num">
                      <p:cBhvr>
                        <p:cTn dur="500" fill="hold"/>
                        <p:tgtEl>
                          <p:spTgt spid="48171"/>
                        </p:tgtEl>
                        <p:attrNameLst>
                          <p:attrName>ppt_w</p:attrName>
                        </p:attrNameLst>
                      </p:cBhvr>
                      <p:tavLst>
                        <p:tav tm="0">
                          <p:val>
                            <p:fltVal val="0"/>
                          </p:val>
                        </p:tav>
                        <p:tav tm="100000">
                          <p:val>
                            <p:strVal val="#ppt_w"/>
                          </p:val>
                        </p:tav>
                      </p:tavLst>
                    </p:anim>
                    <p:anim calcmode="lin" valueType="num">
                      <p:cBhvr>
                        <p:cTn dur="500" fill="hold"/>
                        <p:tgtEl>
                          <p:spTgt spid="48171"/>
                        </p:tgtEl>
                        <p:attrNameLst>
                          <p:attrName>ppt_h</p:attrName>
                        </p:attrNameLst>
                      </p:cBhvr>
                      <p:tavLst>
                        <p:tav tm="0">
                          <p:val>
                            <p:fltVal val="0"/>
                          </p:val>
                        </p:tav>
                        <p:tav tm="100000">
                          <p:val>
                            <p:strVal val="#ppt_h"/>
                          </p:val>
                        </p:tav>
                      </p:tavLst>
                    </p:anim>
                    <p:animEffect transition="in" filter="fade">
                      <p:cBhvr>
                        <p:cTn dur="500"/>
                        <p:tgtEl>
                          <p:spTgt spid="48171"/>
                        </p:tgtEl>
                      </p:cBhvr>
                    </p:animEffect>
                  </p:childTnLst>
                </p:cTn>
              </p:par>
            </p:tnLst>
          </p:tmpl>
          <p:tmpl lvl="4">
            <p:tnLst>
              <p:par>
                <p:cTn presetID="53" presetClass="entr" presetSubtype="0" fill="hold" nodeType="withEffect">
                  <p:stCondLst>
                    <p:cond delay="0"/>
                  </p:stCondLst>
                  <p:childTnLst>
                    <p:set>
                      <p:cBhvr>
                        <p:cTn dur="1" fill="hold">
                          <p:stCondLst>
                            <p:cond delay="0"/>
                          </p:stCondLst>
                        </p:cTn>
                        <p:tgtEl>
                          <p:spTgt spid="48171"/>
                        </p:tgtEl>
                        <p:attrNameLst>
                          <p:attrName>style.visibility</p:attrName>
                        </p:attrNameLst>
                      </p:cBhvr>
                      <p:to>
                        <p:strVal val="visible"/>
                      </p:to>
                    </p:set>
                    <p:anim calcmode="lin" valueType="num">
                      <p:cBhvr>
                        <p:cTn dur="500" fill="hold"/>
                        <p:tgtEl>
                          <p:spTgt spid="48171"/>
                        </p:tgtEl>
                        <p:attrNameLst>
                          <p:attrName>ppt_w</p:attrName>
                        </p:attrNameLst>
                      </p:cBhvr>
                      <p:tavLst>
                        <p:tav tm="0">
                          <p:val>
                            <p:fltVal val="0"/>
                          </p:val>
                        </p:tav>
                        <p:tav tm="100000">
                          <p:val>
                            <p:strVal val="#ppt_w"/>
                          </p:val>
                        </p:tav>
                      </p:tavLst>
                    </p:anim>
                    <p:anim calcmode="lin" valueType="num">
                      <p:cBhvr>
                        <p:cTn dur="500" fill="hold"/>
                        <p:tgtEl>
                          <p:spTgt spid="48171"/>
                        </p:tgtEl>
                        <p:attrNameLst>
                          <p:attrName>ppt_h</p:attrName>
                        </p:attrNameLst>
                      </p:cBhvr>
                      <p:tavLst>
                        <p:tav tm="0">
                          <p:val>
                            <p:fltVal val="0"/>
                          </p:val>
                        </p:tav>
                        <p:tav tm="100000">
                          <p:val>
                            <p:strVal val="#ppt_h"/>
                          </p:val>
                        </p:tav>
                      </p:tavLst>
                    </p:anim>
                    <p:animEffect transition="in" filter="fade">
                      <p:cBhvr>
                        <p:cTn dur="500"/>
                        <p:tgtEl>
                          <p:spTgt spid="48171"/>
                        </p:tgtEl>
                      </p:cBhvr>
                    </p:animEffect>
                  </p:childTnLst>
                </p:cTn>
              </p:par>
            </p:tnLst>
          </p:tmpl>
          <p:tmpl lvl="5">
            <p:tnLst>
              <p:par>
                <p:cTn presetID="53" presetClass="entr" presetSubtype="0" fill="hold" nodeType="withEffect">
                  <p:stCondLst>
                    <p:cond delay="0"/>
                  </p:stCondLst>
                  <p:childTnLst>
                    <p:set>
                      <p:cBhvr>
                        <p:cTn dur="1" fill="hold">
                          <p:stCondLst>
                            <p:cond delay="0"/>
                          </p:stCondLst>
                        </p:cTn>
                        <p:tgtEl>
                          <p:spTgt spid="48171"/>
                        </p:tgtEl>
                        <p:attrNameLst>
                          <p:attrName>style.visibility</p:attrName>
                        </p:attrNameLst>
                      </p:cBhvr>
                      <p:to>
                        <p:strVal val="visible"/>
                      </p:to>
                    </p:set>
                    <p:anim calcmode="lin" valueType="num">
                      <p:cBhvr>
                        <p:cTn dur="500" fill="hold"/>
                        <p:tgtEl>
                          <p:spTgt spid="48171"/>
                        </p:tgtEl>
                        <p:attrNameLst>
                          <p:attrName>ppt_w</p:attrName>
                        </p:attrNameLst>
                      </p:cBhvr>
                      <p:tavLst>
                        <p:tav tm="0">
                          <p:val>
                            <p:fltVal val="0"/>
                          </p:val>
                        </p:tav>
                        <p:tav tm="100000">
                          <p:val>
                            <p:strVal val="#ppt_w"/>
                          </p:val>
                        </p:tav>
                      </p:tavLst>
                    </p:anim>
                    <p:anim calcmode="lin" valueType="num">
                      <p:cBhvr>
                        <p:cTn dur="500" fill="hold"/>
                        <p:tgtEl>
                          <p:spTgt spid="48171"/>
                        </p:tgtEl>
                        <p:attrNameLst>
                          <p:attrName>ppt_h</p:attrName>
                        </p:attrNameLst>
                      </p:cBhvr>
                      <p:tavLst>
                        <p:tav tm="0">
                          <p:val>
                            <p:fltVal val="0"/>
                          </p:val>
                        </p:tav>
                        <p:tav tm="100000">
                          <p:val>
                            <p:strVal val="#ppt_h"/>
                          </p:val>
                        </p:tav>
                      </p:tavLst>
                    </p:anim>
                    <p:animEffect transition="in" filter="fade">
                      <p:cBhvr>
                        <p:cTn dur="500"/>
                        <p:tgtEl>
                          <p:spTgt spid="48171"/>
                        </p:tgtEl>
                      </p:cBhvr>
                    </p:animEffect>
                  </p:childTnLst>
                </p:cTn>
              </p:par>
            </p:tnLst>
          </p:tmpl>
        </p:tmplLst>
      </p:bldP>
    </p:bldLst>
  </p:timing>
  <p:txStyles>
    <p:titleStyle>
      <a:lvl1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1" fontAlgn="base" hangingPunct="1">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1" fontAlgn="base" hangingPunct="1">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r" rtl="1" eaLnBrk="1" fontAlgn="base" hangingPunct="1">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r" rtl="1" eaLnBrk="1" fontAlgn="base" hangingPunct="1">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r" rtl="1"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r" rtl="1"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r" rtl="1"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r" rtl="1"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r" rtl="1"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fr-F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B8ABB09-4A1D-463E-8065-109CC2B7EFAA}" type="datetimeFigureOut">
              <a:rPr lang="ar-SA" smtClean="0"/>
              <a:t>17/05/1440</a:t>
            </a:fld>
            <a:endParaRPr lang="ar-SA"/>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ar-SA"/>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0B34F065-1154-456A-91E3-76DE8E75E17B}" type="slidenum">
              <a:rPr lang="ar-SA" smtClean="0"/>
              <a:t>‹#›</a:t>
            </a:fld>
            <a:endParaRPr lang="ar-SA"/>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txStyles>
    <p:titleStyle>
      <a:lvl1pPr algn="l" defTabSz="914400" rtl="1"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r" defTabSz="914400" rtl="1"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r" defTabSz="914400" rtl="1"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r" defTabSz="914400" rtl="1"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498178"/>
          </a:xfrm>
        </p:spPr>
        <p:txBody>
          <a:bodyPr>
            <a:noAutofit/>
          </a:bodyPr>
          <a:lstStyle/>
          <a:p>
            <a:pPr algn="r"/>
            <a:r>
              <a:rPr lang="ar-SA" sz="2800" b="1" dirty="0">
                <a:solidFill>
                  <a:schemeClr val="bg1"/>
                </a:solidFill>
              </a:rPr>
              <a:t> </a:t>
            </a:r>
            <a:r>
              <a:rPr lang="en-US" sz="2800" b="1" dirty="0">
                <a:solidFill>
                  <a:schemeClr val="bg1"/>
                </a:solidFill>
              </a:rPr>
              <a:t/>
            </a:r>
            <a:br>
              <a:rPr lang="en-US" sz="2800" b="1" dirty="0">
                <a:solidFill>
                  <a:schemeClr val="bg1"/>
                </a:solidFill>
              </a:rPr>
            </a:br>
            <a:endParaRPr lang="ar-SA" sz="2800" b="1" dirty="0">
              <a:solidFill>
                <a:schemeClr val="bg1"/>
              </a:solidFill>
            </a:endParaRPr>
          </a:p>
        </p:txBody>
      </p:sp>
      <p:sp>
        <p:nvSpPr>
          <p:cNvPr id="3" name="مستطيل 2"/>
          <p:cNvSpPr/>
          <p:nvPr/>
        </p:nvSpPr>
        <p:spPr>
          <a:xfrm>
            <a:off x="395536" y="1859340"/>
            <a:ext cx="8748464" cy="830997"/>
          </a:xfrm>
          <a:prstGeom prst="rect">
            <a:avLst/>
          </a:prstGeom>
        </p:spPr>
        <p:txBody>
          <a:bodyPr wrap="square">
            <a:spAutoFit/>
          </a:bodyPr>
          <a:lstStyle/>
          <a:p>
            <a:pPr algn="ctr"/>
            <a:r>
              <a:rPr lang="ar-SA" sz="4800" dirty="0" smtClean="0">
                <a:solidFill>
                  <a:srgbClr val="FFFF00"/>
                </a:solidFill>
              </a:rPr>
              <a:t>تسويق الخدمات </a:t>
            </a:r>
            <a:endParaRPr lang="ar-SA" sz="4800" dirty="0">
              <a:solidFill>
                <a:srgbClr val="FFFF00"/>
              </a:solidFill>
            </a:endParaRPr>
          </a:p>
        </p:txBody>
      </p:sp>
    </p:spTree>
    <p:extLst>
      <p:ext uri="{BB962C8B-B14F-4D97-AF65-F5344CB8AC3E}">
        <p14:creationId xmlns:p14="http://schemas.microsoft.com/office/powerpoint/2010/main" val="352515323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80">
                                          <p:stCondLst>
                                            <p:cond delay="0"/>
                                          </p:stCondLst>
                                        </p:cTn>
                                        <p:tgtEl>
                                          <p:spTgt spid="3"/>
                                        </p:tgtEl>
                                      </p:cBhvr>
                                    </p:animEffect>
                                    <p:anim calcmode="lin" valueType="num">
                                      <p:cBhvr>
                                        <p:cTn id="2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gtEl>
                                      </p:cBhvr>
                                      <p:to x="100000" y="60000"/>
                                    </p:animScale>
                                    <p:animScale>
                                      <p:cBhvr>
                                        <p:cTn id="32" dur="166" decel="50000">
                                          <p:stCondLst>
                                            <p:cond delay="676"/>
                                          </p:stCondLst>
                                        </p:cTn>
                                        <p:tgtEl>
                                          <p:spTgt spid="3"/>
                                        </p:tgtEl>
                                      </p:cBhvr>
                                      <p:to x="100000" y="100000"/>
                                    </p:animScale>
                                    <p:animScale>
                                      <p:cBhvr>
                                        <p:cTn id="33" dur="26">
                                          <p:stCondLst>
                                            <p:cond delay="1312"/>
                                          </p:stCondLst>
                                        </p:cTn>
                                        <p:tgtEl>
                                          <p:spTgt spid="3"/>
                                        </p:tgtEl>
                                      </p:cBhvr>
                                      <p:to x="100000" y="80000"/>
                                    </p:animScale>
                                    <p:animScale>
                                      <p:cBhvr>
                                        <p:cTn id="34" dur="166" decel="50000">
                                          <p:stCondLst>
                                            <p:cond delay="1338"/>
                                          </p:stCondLst>
                                        </p:cTn>
                                        <p:tgtEl>
                                          <p:spTgt spid="3"/>
                                        </p:tgtEl>
                                      </p:cBhvr>
                                      <p:to x="100000" y="100000"/>
                                    </p:animScale>
                                    <p:animScale>
                                      <p:cBhvr>
                                        <p:cTn id="35" dur="26">
                                          <p:stCondLst>
                                            <p:cond delay="1642"/>
                                          </p:stCondLst>
                                        </p:cTn>
                                        <p:tgtEl>
                                          <p:spTgt spid="3"/>
                                        </p:tgtEl>
                                      </p:cBhvr>
                                      <p:to x="100000" y="90000"/>
                                    </p:animScale>
                                    <p:animScale>
                                      <p:cBhvr>
                                        <p:cTn id="36" dur="166" decel="50000">
                                          <p:stCondLst>
                                            <p:cond delay="1668"/>
                                          </p:stCondLst>
                                        </p:cTn>
                                        <p:tgtEl>
                                          <p:spTgt spid="3"/>
                                        </p:tgtEl>
                                      </p:cBhvr>
                                      <p:to x="100000" y="100000"/>
                                    </p:animScale>
                                    <p:animScale>
                                      <p:cBhvr>
                                        <p:cTn id="37" dur="26">
                                          <p:stCondLst>
                                            <p:cond delay="1808"/>
                                          </p:stCondLst>
                                        </p:cTn>
                                        <p:tgtEl>
                                          <p:spTgt spid="3"/>
                                        </p:tgtEl>
                                      </p:cBhvr>
                                      <p:to x="100000" y="95000"/>
                                    </p:animScale>
                                    <p:animScale>
                                      <p:cBhvr>
                                        <p:cTn id="38"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63688" y="332656"/>
            <a:ext cx="7056784" cy="4032448"/>
          </a:xfrm>
          <a:solidFill>
            <a:srgbClr val="92D050"/>
          </a:solidFill>
        </p:spPr>
        <p:txBody>
          <a:bodyPr>
            <a:normAutofit/>
          </a:bodyPr>
          <a:lstStyle/>
          <a:p>
            <a:pPr algn="ctr"/>
            <a:r>
              <a:rPr lang="ar-SA" sz="9600" dirty="0" smtClean="0"/>
              <a:t>شكراً لحسن الإصغاء  </a:t>
            </a:r>
            <a:endParaRPr lang="ar-SA" sz="9600" dirty="0"/>
          </a:p>
        </p:txBody>
      </p:sp>
      <p:sp>
        <p:nvSpPr>
          <p:cNvPr id="3" name="عنوان فرعي 2"/>
          <p:cNvSpPr>
            <a:spLocks noGrp="1"/>
          </p:cNvSpPr>
          <p:nvPr>
            <p:ph type="subTitle" idx="1"/>
          </p:nvPr>
        </p:nvSpPr>
        <p:spPr>
          <a:xfrm>
            <a:off x="2195736" y="2060848"/>
            <a:ext cx="2306466" cy="720080"/>
          </a:xfrm>
        </p:spPr>
        <p:txBody>
          <a:bodyPr/>
          <a:lstStyle/>
          <a:p>
            <a:endParaRPr lang="ar-SA" dirty="0"/>
          </a:p>
        </p:txBody>
      </p:sp>
    </p:spTree>
    <p:extLst>
      <p:ext uri="{BB962C8B-B14F-4D97-AF65-F5344CB8AC3E}">
        <p14:creationId xmlns:p14="http://schemas.microsoft.com/office/powerpoint/2010/main" val="3054165161"/>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292080" y="1556792"/>
            <a:ext cx="3600400" cy="792088"/>
          </a:xfrm>
        </p:spPr>
        <p:txBody>
          <a:bodyPr>
            <a:noAutofit/>
          </a:bodyPr>
          <a:lstStyle/>
          <a:p>
            <a:pPr algn="ctr"/>
            <a:r>
              <a:rPr lang="ar-SA" sz="4800" b="1" dirty="0" smtClean="0">
                <a:effectLst/>
                <a:latin typeface="Calibri"/>
                <a:ea typeface="Calibri"/>
                <a:cs typeface="Arial"/>
              </a:rPr>
              <a:t>مفهوم الخدمة </a:t>
            </a:r>
            <a:r>
              <a:rPr lang="en-US" sz="4800" dirty="0">
                <a:effectLst/>
              </a:rPr>
              <a:t/>
            </a:r>
            <a:br>
              <a:rPr lang="en-US" sz="4800" dirty="0">
                <a:effectLst/>
              </a:rPr>
            </a:br>
            <a:r>
              <a:rPr lang="en-US" sz="4800" dirty="0"/>
              <a:t/>
            </a:r>
            <a:br>
              <a:rPr lang="en-US" sz="4800" dirty="0"/>
            </a:br>
            <a:endParaRPr lang="ar-SA" sz="4800" dirty="0"/>
          </a:p>
        </p:txBody>
      </p:sp>
      <p:sp>
        <p:nvSpPr>
          <p:cNvPr id="3" name="مستطيل 2"/>
          <p:cNvSpPr/>
          <p:nvPr/>
        </p:nvSpPr>
        <p:spPr>
          <a:xfrm>
            <a:off x="179512" y="1196752"/>
            <a:ext cx="8712968" cy="3970318"/>
          </a:xfrm>
          <a:prstGeom prst="rect">
            <a:avLst/>
          </a:prstGeom>
          <a:solidFill>
            <a:schemeClr val="accent2">
              <a:lumMod val="40000"/>
              <a:lumOff val="60000"/>
            </a:schemeClr>
          </a:solidFill>
        </p:spPr>
        <p:txBody>
          <a:bodyPr wrap="square">
            <a:spAutoFit/>
          </a:bodyPr>
          <a:lstStyle/>
          <a:p>
            <a:pPr algn="just"/>
            <a:r>
              <a:rPr lang="ar-IQ" sz="2800" dirty="0" smtClean="0"/>
              <a:t>عرفت الجمعية </a:t>
            </a:r>
            <a:r>
              <a:rPr lang="ar-IQ" sz="2800" dirty="0"/>
              <a:t>الأمريكية </a:t>
            </a:r>
            <a:r>
              <a:rPr lang="ar-IQ" sz="2800" dirty="0" smtClean="0"/>
              <a:t>للتسويق الخدمة </a:t>
            </a:r>
            <a:r>
              <a:rPr lang="ar-IQ" sz="2800" dirty="0"/>
              <a:t>بأنها </a:t>
            </a:r>
            <a:r>
              <a:rPr lang="ar-IQ" sz="2800" dirty="0" smtClean="0"/>
              <a:t>" </a:t>
            </a:r>
            <a:r>
              <a:rPr lang="ar-IQ" sz="2800" dirty="0"/>
              <a:t>النشاطات أو المنافع التي تعرض للبيع أو التي تعرض لارتباطها بسلعة معينة " .إلا أن هذا التعريف يعد ضعيفا فضلاً عن عدم تمييزه بصورة كافية بين السلعة والخدمة . وهنالك تعريف ل (</a:t>
            </a:r>
            <a:r>
              <a:rPr lang="en-US" sz="2800" dirty="0"/>
              <a:t>Stanton</a:t>
            </a:r>
            <a:r>
              <a:rPr lang="ar-IQ" sz="2800" dirty="0"/>
              <a:t>) يقول أن الخدمة هي : " النشاطات غير الملموسة والتي تحقق منفعة للزبون أو العميل , والتي ليست بالضرورة مرتبطة ببيع سلعة أو خدمة معينة لا يتطلب استخدام سلعة مادية " </a:t>
            </a:r>
            <a:r>
              <a:rPr lang="ar-IQ" sz="2800" dirty="0" smtClean="0"/>
              <a:t>،  </a:t>
            </a:r>
            <a:r>
              <a:rPr lang="ar-IQ" sz="2800" dirty="0"/>
              <a:t>وفي تعريف آخر للخدمة هي </a:t>
            </a:r>
            <a:r>
              <a:rPr lang="ar-IQ" sz="2800" dirty="0" smtClean="0"/>
              <a:t>" </a:t>
            </a:r>
            <a:r>
              <a:rPr lang="ar-IQ" sz="2800" dirty="0"/>
              <a:t>نشاط أو منفعة يقدمها طرف إلى طرف آخر وتكون بالأساس غير ملموسة  ولا يترتب عليها أية ملكية , فتقديم الخدمة قد يكون مرتبطا بمنتج مادي أو لا يكون </a:t>
            </a:r>
            <a:r>
              <a:rPr lang="ar-IQ" sz="2800" dirty="0" smtClean="0"/>
              <a:t>" . </a:t>
            </a:r>
            <a:endParaRPr lang="ar-SA" sz="2800" dirty="0">
              <a:solidFill>
                <a:srgbClr val="002060"/>
              </a:solidFill>
            </a:endParaRPr>
          </a:p>
        </p:txBody>
      </p:sp>
    </p:spTree>
    <p:extLst>
      <p:ext uri="{BB962C8B-B14F-4D97-AF65-F5344CB8AC3E}">
        <p14:creationId xmlns:p14="http://schemas.microsoft.com/office/powerpoint/2010/main" val="132970155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fltVal val="0"/>
                                          </p:val>
                                        </p:tav>
                                        <p:tav tm="100000">
                                          <p:val>
                                            <p:strVal val="#ppt_w"/>
                                          </p:val>
                                        </p:tav>
                                      </p:tavLst>
                                    </p:anim>
                                    <p:anim calcmode="lin" valueType="num">
                                      <p:cBhvr>
                                        <p:cTn id="14" dur="1000" fill="hold"/>
                                        <p:tgtEl>
                                          <p:spTgt spid="3"/>
                                        </p:tgtEl>
                                        <p:attrNameLst>
                                          <p:attrName>ppt_h</p:attrName>
                                        </p:attrNameLst>
                                      </p:cBhvr>
                                      <p:tavLst>
                                        <p:tav tm="0">
                                          <p:val>
                                            <p:fltVal val="0"/>
                                          </p:val>
                                        </p:tav>
                                        <p:tav tm="100000">
                                          <p:val>
                                            <p:strVal val="#ppt_h"/>
                                          </p:val>
                                        </p:tav>
                                      </p:tavLst>
                                    </p:anim>
                                    <p:anim calcmode="lin" valueType="num">
                                      <p:cBhvr>
                                        <p:cTn id="15" dur="1000" fill="hold"/>
                                        <p:tgtEl>
                                          <p:spTgt spid="3"/>
                                        </p:tgtEl>
                                        <p:attrNameLst>
                                          <p:attrName>style.rotation</p:attrName>
                                        </p:attrNameLst>
                                      </p:cBhvr>
                                      <p:tavLst>
                                        <p:tav tm="0">
                                          <p:val>
                                            <p:fltVal val="90"/>
                                          </p:val>
                                        </p:tav>
                                        <p:tav tm="100000">
                                          <p:val>
                                            <p:fltVal val="0"/>
                                          </p:val>
                                        </p:tav>
                                      </p:tavLst>
                                    </p:anim>
                                    <p:animEffect transition="in" filter="fade">
                                      <p:cBhvr>
                                        <p:cTn id="1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5078313"/>
          </a:xfrm>
          <a:prstGeom prst="rect">
            <a:avLst/>
          </a:prstGeom>
          <a:solidFill>
            <a:schemeClr val="accent3">
              <a:lumMod val="40000"/>
              <a:lumOff val="60000"/>
            </a:schemeClr>
          </a:solidFill>
          <a:ln>
            <a:solidFill>
              <a:schemeClr val="accent1"/>
            </a:solidFill>
          </a:ln>
        </p:spPr>
        <p:txBody>
          <a:bodyPr wrap="square">
            <a:spAutoFit/>
          </a:bodyPr>
          <a:lstStyle/>
          <a:p>
            <a:pPr lvl="0" algn="just"/>
            <a:r>
              <a:rPr lang="ar-SA" sz="3600" dirty="0" smtClean="0"/>
              <a:t>1- </a:t>
            </a:r>
            <a:r>
              <a:rPr lang="ar-IQ" sz="3600" dirty="0" smtClean="0"/>
              <a:t>تكون </a:t>
            </a:r>
            <a:r>
              <a:rPr lang="ar-IQ" sz="3600" dirty="0"/>
              <a:t>الخدمة في الغالب محسوسة وغير ملموسة .</a:t>
            </a:r>
            <a:endParaRPr lang="en-US" sz="3600" dirty="0"/>
          </a:p>
          <a:p>
            <a:pPr lvl="0" algn="just"/>
            <a:r>
              <a:rPr lang="ar-SA" sz="3600" dirty="0" smtClean="0"/>
              <a:t>2- </a:t>
            </a:r>
            <a:r>
              <a:rPr lang="ar-IQ" sz="3600" dirty="0" smtClean="0"/>
              <a:t>قد </a:t>
            </a:r>
            <a:r>
              <a:rPr lang="ar-IQ" sz="3600" dirty="0"/>
              <a:t>تكون الخدمة مرتبطة بمنتج ملموس أو مادي أو قد لا ترتبط بذلك .</a:t>
            </a:r>
            <a:endParaRPr lang="en-US" sz="3600" dirty="0"/>
          </a:p>
          <a:p>
            <a:pPr lvl="0" algn="just"/>
            <a:r>
              <a:rPr lang="ar-SA" sz="3600" dirty="0" smtClean="0"/>
              <a:t>3- </a:t>
            </a:r>
            <a:r>
              <a:rPr lang="ar-IQ" sz="3600" dirty="0" smtClean="0"/>
              <a:t>تدرك </a:t>
            </a:r>
            <a:r>
              <a:rPr lang="ar-IQ" sz="3600" dirty="0"/>
              <a:t>الخدمة بالحواس من خلال المنفعة التي تقدمها للمستفيد .</a:t>
            </a:r>
            <a:endParaRPr lang="en-US" sz="3600" dirty="0"/>
          </a:p>
          <a:p>
            <a:pPr lvl="0" algn="just"/>
            <a:r>
              <a:rPr lang="ar-SA" sz="3600" dirty="0" smtClean="0"/>
              <a:t>4- </a:t>
            </a:r>
            <a:r>
              <a:rPr lang="ar-IQ" sz="3600" dirty="0" smtClean="0"/>
              <a:t>تتألف </a:t>
            </a:r>
            <a:r>
              <a:rPr lang="ar-IQ" sz="3600" dirty="0"/>
              <a:t>الخدمة من جوهر تدعمه خدمات تكميلية .</a:t>
            </a:r>
            <a:endParaRPr lang="en-US" sz="3600" dirty="0"/>
          </a:p>
          <a:p>
            <a:pPr algn="just"/>
            <a:r>
              <a:rPr lang="ar-IQ" sz="3600" dirty="0"/>
              <a:t> </a:t>
            </a:r>
            <a:endParaRPr lang="en-US" sz="3600" dirty="0"/>
          </a:p>
        </p:txBody>
      </p:sp>
    </p:spTree>
    <p:extLst>
      <p:ext uri="{BB962C8B-B14F-4D97-AF65-F5344CB8AC3E}">
        <p14:creationId xmlns:p14="http://schemas.microsoft.com/office/powerpoint/2010/main" val="79872579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19275" y="892323"/>
            <a:ext cx="5505450" cy="556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عنوان 2"/>
          <p:cNvSpPr>
            <a:spLocks noGrp="1"/>
          </p:cNvSpPr>
          <p:nvPr>
            <p:ph type="title"/>
          </p:nvPr>
        </p:nvSpPr>
        <p:spPr>
          <a:xfrm>
            <a:off x="457200" y="-243408"/>
            <a:ext cx="8229600" cy="1143000"/>
          </a:xfrm>
        </p:spPr>
        <p:txBody>
          <a:bodyPr/>
          <a:lstStyle/>
          <a:p>
            <a:pPr algn="ctr"/>
            <a:r>
              <a:rPr lang="ar-SA" dirty="0" smtClean="0"/>
              <a:t>نموذج زهرة فندقية راقية </a:t>
            </a:r>
            <a:endParaRPr lang="ar-SA" dirty="0"/>
          </a:p>
        </p:txBody>
      </p:sp>
    </p:spTree>
    <p:extLst>
      <p:ext uri="{BB962C8B-B14F-4D97-AF65-F5344CB8AC3E}">
        <p14:creationId xmlns:p14="http://schemas.microsoft.com/office/powerpoint/2010/main" val="3833517324"/>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anim calcmode="lin" valueType="num">
                                      <p:cBhvr>
                                        <p:cTn id="8" dur="2000" fill="hold"/>
                                        <p:tgtEl>
                                          <p:spTgt spid="1026"/>
                                        </p:tgtEl>
                                        <p:attrNameLst>
                                          <p:attrName>ppt_w</p:attrName>
                                        </p:attrNameLst>
                                      </p:cBhvr>
                                      <p:tavLst>
                                        <p:tav tm="0" fmla="#ppt_w*sin(2.5*pi*$)">
                                          <p:val>
                                            <p:fltVal val="0"/>
                                          </p:val>
                                        </p:tav>
                                        <p:tav tm="100000">
                                          <p:val>
                                            <p:fltVal val="1"/>
                                          </p:val>
                                        </p:tav>
                                      </p:tavLst>
                                    </p:anim>
                                    <p:anim calcmode="lin" valueType="num">
                                      <p:cBhvr>
                                        <p:cTn id="9" dur="2000" fill="hold"/>
                                        <p:tgtEl>
                                          <p:spTgt spid="102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11188" y="333375"/>
            <a:ext cx="8229600" cy="1366838"/>
          </a:xfrm>
        </p:spPr>
        <p:txBody>
          <a:bodyPr/>
          <a:lstStyle/>
          <a:p>
            <a:pPr eaLnBrk="1" hangingPunct="1">
              <a:defRPr/>
            </a:pPr>
            <a:r>
              <a:rPr lang="ar-IQ" b="1" dirty="0" smtClean="0">
                <a:effectLst/>
              </a:rPr>
              <a:t>خصائص </a:t>
            </a:r>
            <a:r>
              <a:rPr lang="ar-IQ" b="1" dirty="0">
                <a:effectLst/>
              </a:rPr>
              <a:t>الخدمة الفندقية </a:t>
            </a:r>
            <a:endParaRPr lang="en-US" b="1" dirty="0" smtClean="0"/>
          </a:p>
        </p:txBody>
      </p:sp>
      <p:sp>
        <p:nvSpPr>
          <p:cNvPr id="51203" name="Rectangle 3"/>
          <p:cNvSpPr>
            <a:spLocks noGrp="1" noChangeArrowheads="1"/>
          </p:cNvSpPr>
          <p:nvPr>
            <p:ph type="body" idx="1"/>
          </p:nvPr>
        </p:nvSpPr>
        <p:spPr>
          <a:xfrm>
            <a:off x="442913" y="1484313"/>
            <a:ext cx="8147050" cy="5113337"/>
          </a:xfrm>
          <a:solidFill>
            <a:srgbClr val="FF0000"/>
          </a:solidFill>
        </p:spPr>
        <p:txBody>
          <a:bodyPr/>
          <a:lstStyle/>
          <a:p>
            <a:pPr eaLnBrk="1" hangingPunct="1">
              <a:lnSpc>
                <a:spcPct val="80000"/>
              </a:lnSpc>
              <a:buFont typeface="Wingdings" panose="05000000000000000000" pitchFamily="2" charset="2"/>
              <a:buChar char="q"/>
              <a:defRPr/>
            </a:pPr>
            <a:r>
              <a:rPr lang="ar-IQ" sz="3600" b="1" dirty="0" smtClean="0">
                <a:effectLst/>
              </a:rPr>
              <a:t>اللاملموسية</a:t>
            </a:r>
          </a:p>
          <a:p>
            <a:pPr eaLnBrk="1" hangingPunct="1">
              <a:lnSpc>
                <a:spcPct val="80000"/>
              </a:lnSpc>
              <a:buFont typeface="Wingdings" panose="05000000000000000000" pitchFamily="2" charset="2"/>
              <a:buChar char="q"/>
              <a:defRPr/>
            </a:pPr>
            <a:r>
              <a:rPr lang="ar-IQ" sz="3600" dirty="0" smtClean="0"/>
              <a:t> </a:t>
            </a:r>
            <a:r>
              <a:rPr lang="ar-IQ" sz="3600" b="1" dirty="0" smtClean="0">
                <a:effectLst/>
              </a:rPr>
              <a:t>التلازمية </a:t>
            </a:r>
          </a:p>
          <a:p>
            <a:pPr eaLnBrk="1" hangingPunct="1">
              <a:lnSpc>
                <a:spcPct val="80000"/>
              </a:lnSpc>
              <a:buFont typeface="Wingdings" panose="05000000000000000000" pitchFamily="2" charset="2"/>
              <a:buChar char="q"/>
              <a:defRPr/>
            </a:pPr>
            <a:r>
              <a:rPr lang="ar-IQ" sz="3600" b="1" dirty="0">
                <a:effectLst/>
              </a:rPr>
              <a:t>عدم التجانس </a:t>
            </a:r>
            <a:r>
              <a:rPr lang="ar-IQ" sz="3600" b="1" dirty="0" smtClean="0">
                <a:effectLst/>
              </a:rPr>
              <a:t> </a:t>
            </a:r>
          </a:p>
          <a:p>
            <a:pPr eaLnBrk="1" hangingPunct="1">
              <a:lnSpc>
                <a:spcPct val="80000"/>
              </a:lnSpc>
              <a:buFont typeface="Wingdings" panose="05000000000000000000" pitchFamily="2" charset="2"/>
              <a:buChar char="q"/>
              <a:defRPr/>
            </a:pPr>
            <a:r>
              <a:rPr lang="ar-IQ" sz="3600" b="1" dirty="0" smtClean="0">
                <a:effectLst/>
              </a:rPr>
              <a:t>الفنائية </a:t>
            </a:r>
          </a:p>
          <a:p>
            <a:pPr eaLnBrk="1" hangingPunct="1">
              <a:lnSpc>
                <a:spcPct val="80000"/>
              </a:lnSpc>
              <a:buFont typeface="Wingdings" panose="05000000000000000000" pitchFamily="2" charset="2"/>
              <a:buChar char="q"/>
              <a:defRPr/>
            </a:pPr>
            <a:r>
              <a:rPr lang="ar-IQ" sz="3600" b="1" dirty="0">
                <a:effectLst/>
              </a:rPr>
              <a:t>عدم انتقال الملكية </a:t>
            </a:r>
            <a:r>
              <a:rPr lang="ar-IQ" sz="3600" b="1" dirty="0" smtClean="0">
                <a:effectLst/>
              </a:rPr>
              <a:t> </a:t>
            </a:r>
          </a:p>
          <a:p>
            <a:pPr eaLnBrk="1" hangingPunct="1">
              <a:lnSpc>
                <a:spcPct val="80000"/>
              </a:lnSpc>
              <a:buFont typeface="Wingdings" panose="05000000000000000000" pitchFamily="2" charset="2"/>
              <a:buChar char="q"/>
              <a:defRPr/>
            </a:pPr>
            <a:r>
              <a:rPr lang="ar-IQ" sz="3600" b="1" dirty="0">
                <a:effectLst/>
              </a:rPr>
              <a:t>صعوبة مراقبة جودة الخدمة الفندقية </a:t>
            </a:r>
            <a:endParaRPr lang="ar-IQ" sz="3600" b="1" dirty="0" smtClean="0">
              <a:effectLst/>
            </a:endParaRPr>
          </a:p>
          <a:p>
            <a:pPr eaLnBrk="1" hangingPunct="1">
              <a:lnSpc>
                <a:spcPct val="80000"/>
              </a:lnSpc>
              <a:buFont typeface="Wingdings" panose="05000000000000000000" pitchFamily="2" charset="2"/>
              <a:buChar char="q"/>
              <a:defRPr/>
            </a:pPr>
            <a:r>
              <a:rPr lang="ar-IQ" sz="3600" b="1" dirty="0">
                <a:effectLst/>
              </a:rPr>
              <a:t>المضيف جزء في المنتج الخدمي الفندقي </a:t>
            </a:r>
            <a:r>
              <a:rPr lang="ar-IQ" sz="3600" b="1" dirty="0" smtClean="0">
                <a:effectLst/>
              </a:rPr>
              <a:t> </a:t>
            </a:r>
          </a:p>
          <a:p>
            <a:pPr eaLnBrk="1" hangingPunct="1">
              <a:lnSpc>
                <a:spcPct val="80000"/>
              </a:lnSpc>
              <a:buFont typeface="Wingdings" panose="05000000000000000000" pitchFamily="2" charset="2"/>
              <a:buChar char="q"/>
              <a:defRPr/>
            </a:pPr>
            <a:r>
              <a:rPr lang="ar-IQ" sz="3600" b="1" dirty="0">
                <a:effectLst/>
              </a:rPr>
              <a:t>أهمية الوقت في تقديم الخدمة الفندقية </a:t>
            </a:r>
            <a:endParaRPr lang="ar-IQ" sz="3600" b="1" dirty="0" smtClean="0">
              <a:effectLst/>
            </a:endParaRPr>
          </a:p>
          <a:p>
            <a:pPr eaLnBrk="1" hangingPunct="1">
              <a:lnSpc>
                <a:spcPct val="80000"/>
              </a:lnSpc>
              <a:buFont typeface="Wingdings" panose="05000000000000000000" pitchFamily="2" charset="2"/>
              <a:buChar char="q"/>
              <a:defRPr/>
            </a:pPr>
            <a:r>
              <a:rPr lang="ar-IQ" sz="3600" b="1" dirty="0">
                <a:effectLst/>
              </a:rPr>
              <a:t>سهولة التقليد </a:t>
            </a:r>
            <a:r>
              <a:rPr lang="ar-IQ" sz="3600" b="1" dirty="0" smtClean="0">
                <a:effectLst/>
              </a:rPr>
              <a:t> </a:t>
            </a:r>
            <a:endParaRPr lang="ar-SA" sz="3600" dirty="0" smtClean="0"/>
          </a:p>
        </p:txBody>
      </p:sp>
    </p:spTree>
    <p:extLst>
      <p:ext uri="{BB962C8B-B14F-4D97-AF65-F5344CB8AC3E}">
        <p14:creationId xmlns:p14="http://schemas.microsoft.com/office/powerpoint/2010/main" val="1357736295"/>
      </p:ext>
    </p:extLst>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296064"/>
            <a:ext cx="8568952" cy="3108543"/>
          </a:xfrm>
          <a:prstGeom prst="rect">
            <a:avLst/>
          </a:prstGeom>
          <a:solidFill>
            <a:schemeClr val="bg2"/>
          </a:solidFill>
        </p:spPr>
        <p:txBody>
          <a:bodyPr wrap="square">
            <a:spAutoFit/>
          </a:bodyPr>
          <a:lstStyle/>
          <a:p>
            <a:r>
              <a:rPr lang="ar-SA" sz="3600" b="1" dirty="0" smtClean="0"/>
              <a:t>جودة الخدم</a:t>
            </a:r>
            <a:r>
              <a:rPr lang="ar-IQ" sz="3600" b="1" dirty="0" smtClean="0"/>
              <a:t>ة</a:t>
            </a:r>
            <a:endParaRPr lang="ar-SA" sz="3600" b="1" dirty="0" smtClean="0"/>
          </a:p>
          <a:p>
            <a:pPr algn="just"/>
            <a:r>
              <a:rPr lang="ar-SA" sz="3200" dirty="0" smtClean="0"/>
              <a:t/>
            </a:r>
            <a:br>
              <a:rPr lang="ar-SA" sz="3200" dirty="0" smtClean="0"/>
            </a:br>
            <a:r>
              <a:rPr lang="ar-IQ" sz="3200" dirty="0" smtClean="0"/>
              <a:t>ان جودة </a:t>
            </a:r>
            <a:r>
              <a:rPr lang="ar-IQ" sz="3200" dirty="0"/>
              <a:t>الخدمات </a:t>
            </a:r>
            <a:r>
              <a:rPr lang="ar-IQ" sz="3200" dirty="0" smtClean="0"/>
              <a:t>تعتمد </a:t>
            </a:r>
            <a:r>
              <a:rPr lang="ar-IQ" sz="3200" dirty="0"/>
              <a:t>على التجربة الحالية </a:t>
            </a:r>
            <a:r>
              <a:rPr lang="ar-IQ" sz="3200" dirty="0" smtClean="0"/>
              <a:t>للزبون(الضيف) </a:t>
            </a:r>
            <a:r>
              <a:rPr lang="ar-IQ" sz="3200" dirty="0"/>
              <a:t>وتجاربه السابقة للخدمات التي استفاد منها , وتعتبر القاعدة الأساسية </a:t>
            </a:r>
            <a:r>
              <a:rPr lang="ar-IQ" sz="3200" dirty="0" smtClean="0"/>
              <a:t>لتقييم </a:t>
            </a:r>
            <a:r>
              <a:rPr lang="ar-IQ" sz="3200" dirty="0"/>
              <a:t>الخدمة استــــــــــــــــناداً إلى جودة الخدمة المدركة " </a:t>
            </a:r>
            <a:endParaRPr lang="ar-SA" sz="3200" dirty="0" smtClean="0"/>
          </a:p>
        </p:txBody>
      </p:sp>
    </p:spTree>
    <p:extLst>
      <p:ext uri="{BB962C8B-B14F-4D97-AF65-F5344CB8AC3E}">
        <p14:creationId xmlns:p14="http://schemas.microsoft.com/office/powerpoint/2010/main" val="3443146429"/>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7384"/>
            <a:ext cx="8712968" cy="6406882"/>
          </a:xfrm>
          <a:prstGeom prst="rect">
            <a:avLst/>
          </a:prstGeom>
          <a:solidFill>
            <a:srgbClr val="92D050"/>
          </a:solidFill>
        </p:spPr>
        <p:txBody>
          <a:bodyPr wrap="square">
            <a:spAutoFit/>
          </a:bodyPr>
          <a:lstStyle/>
          <a:p>
            <a:pPr algn="just">
              <a:lnSpc>
                <a:spcPct val="150000"/>
              </a:lnSpc>
              <a:spcAft>
                <a:spcPts val="1000"/>
              </a:spcAft>
            </a:pPr>
            <a:r>
              <a:rPr lang="ar-IQ" sz="2800" b="1" dirty="0" smtClean="0">
                <a:latin typeface="Calibri"/>
                <a:ea typeface="Calibri"/>
                <a:cs typeface="Simplified Arabic"/>
              </a:rPr>
              <a:t>معايير </a:t>
            </a:r>
            <a:r>
              <a:rPr lang="ar-IQ" sz="2800" b="1" dirty="0">
                <a:latin typeface="Calibri"/>
                <a:ea typeface="Calibri"/>
                <a:cs typeface="Simplified Arabic"/>
              </a:rPr>
              <a:t>جودة الخدمة </a:t>
            </a:r>
            <a:endParaRPr lang="en-US" sz="2800" b="1" dirty="0">
              <a:latin typeface="Calibri"/>
              <a:ea typeface="Calibri"/>
              <a:cs typeface="Arial"/>
            </a:endParaRPr>
          </a:p>
          <a:p>
            <a:pPr marL="342900" lvl="0" indent="-342900" algn="just">
              <a:lnSpc>
                <a:spcPct val="150000"/>
              </a:lnSpc>
              <a:buFont typeface="+mj-lt"/>
              <a:buAutoNum type="arabicPeriod"/>
            </a:pPr>
            <a:r>
              <a:rPr lang="ar-IQ" b="1" dirty="0">
                <a:latin typeface="Calibri"/>
                <a:ea typeface="Calibri"/>
                <a:cs typeface="Simplified Arabic"/>
              </a:rPr>
              <a:t>الاعتمادية : </a:t>
            </a:r>
            <a:r>
              <a:rPr lang="ar-IQ" dirty="0">
                <a:latin typeface="Calibri"/>
                <a:ea typeface="Calibri"/>
                <a:cs typeface="Simplified Arabic"/>
              </a:rPr>
              <a:t>بمعنى قدرة مقدم الخدمة على إنجاز أو أداء الخدمة الموعودة بشكل دقيق </a:t>
            </a:r>
            <a:endParaRPr lang="en-US" dirty="0">
              <a:latin typeface="Calibri"/>
              <a:ea typeface="Calibri"/>
              <a:cs typeface="Arial"/>
            </a:endParaRPr>
          </a:p>
          <a:p>
            <a:pPr marL="342900" lvl="0" indent="-342900" algn="just">
              <a:lnSpc>
                <a:spcPct val="150000"/>
              </a:lnSpc>
              <a:buFont typeface="+mj-lt"/>
              <a:buAutoNum type="arabicPeriod"/>
            </a:pPr>
            <a:r>
              <a:rPr lang="ar-IQ" b="1" dirty="0" err="1">
                <a:latin typeface="Calibri"/>
                <a:ea typeface="Calibri"/>
                <a:cs typeface="Simplified Arabic"/>
              </a:rPr>
              <a:t>التلازمية</a:t>
            </a:r>
            <a:r>
              <a:rPr lang="ar-IQ" b="1" dirty="0">
                <a:latin typeface="Calibri"/>
                <a:ea typeface="Calibri"/>
                <a:cs typeface="Simplified Arabic"/>
              </a:rPr>
              <a:t> : </a:t>
            </a:r>
            <a:r>
              <a:rPr lang="ar-IQ" dirty="0">
                <a:latin typeface="Calibri"/>
                <a:ea typeface="Calibri"/>
                <a:cs typeface="Simplified Arabic"/>
              </a:rPr>
              <a:t>مدى توفر الخدمة من حيث الزمان والمكان : بمعنى هل </a:t>
            </a:r>
            <a:r>
              <a:rPr lang="ar-IQ" dirty="0" err="1">
                <a:latin typeface="Calibri"/>
                <a:ea typeface="Calibri"/>
                <a:cs typeface="Simplified Arabic"/>
              </a:rPr>
              <a:t>ان</a:t>
            </a:r>
            <a:r>
              <a:rPr lang="ar-IQ" dirty="0">
                <a:latin typeface="Calibri"/>
                <a:ea typeface="Calibri"/>
                <a:cs typeface="Simplified Arabic"/>
              </a:rPr>
              <a:t> الخدمة متوفرة في المكان والزمان الذين يريدهما الزبون ؟ .</a:t>
            </a:r>
            <a:endParaRPr lang="en-US" dirty="0">
              <a:latin typeface="Calibri"/>
              <a:ea typeface="Calibri"/>
              <a:cs typeface="Arial"/>
            </a:endParaRPr>
          </a:p>
          <a:p>
            <a:pPr marL="342900" lvl="0" indent="-342900" algn="just">
              <a:lnSpc>
                <a:spcPct val="150000"/>
              </a:lnSpc>
              <a:buFont typeface="+mj-lt"/>
              <a:buAutoNum type="arabicPeriod"/>
            </a:pPr>
            <a:r>
              <a:rPr lang="ar-IQ" b="1" dirty="0">
                <a:latin typeface="Calibri"/>
                <a:ea typeface="Calibri"/>
                <a:cs typeface="Simplified Arabic"/>
              </a:rPr>
              <a:t>الأمان : </a:t>
            </a:r>
            <a:r>
              <a:rPr lang="ar-IQ" dirty="0">
                <a:latin typeface="Calibri"/>
                <a:ea typeface="Calibri"/>
                <a:cs typeface="Simplified Arabic"/>
              </a:rPr>
              <a:t>بمعنى هل أن الخدمة خالية من الخطورة والشك ؟ .</a:t>
            </a:r>
            <a:endParaRPr lang="en-US" dirty="0">
              <a:latin typeface="Calibri"/>
              <a:ea typeface="Calibri"/>
              <a:cs typeface="Arial"/>
            </a:endParaRPr>
          </a:p>
          <a:p>
            <a:pPr marL="342900" lvl="0" indent="-342900" algn="just">
              <a:lnSpc>
                <a:spcPct val="150000"/>
              </a:lnSpc>
              <a:buFont typeface="+mj-lt"/>
              <a:buAutoNum type="arabicPeriod"/>
            </a:pPr>
            <a:r>
              <a:rPr lang="ar-IQ" b="1" dirty="0">
                <a:latin typeface="Calibri"/>
                <a:ea typeface="Calibri"/>
                <a:cs typeface="Simplified Arabic"/>
              </a:rPr>
              <a:t>المصداقية : </a:t>
            </a:r>
            <a:r>
              <a:rPr lang="ar-IQ" dirty="0">
                <a:latin typeface="Calibri"/>
                <a:ea typeface="Calibri"/>
                <a:cs typeface="Simplified Arabic"/>
              </a:rPr>
              <a:t>هل أن مقدم الخدمة أهل للثقة ؟ , هل يلتزم مقدم الخدمة بوعوده ؟ .</a:t>
            </a:r>
            <a:endParaRPr lang="en-US" dirty="0">
              <a:latin typeface="Calibri"/>
              <a:ea typeface="Calibri"/>
              <a:cs typeface="Arial"/>
            </a:endParaRPr>
          </a:p>
          <a:p>
            <a:pPr marL="342900" lvl="0" indent="-342900" algn="just">
              <a:lnSpc>
                <a:spcPct val="150000"/>
              </a:lnSpc>
              <a:buFont typeface="+mj-lt"/>
              <a:buAutoNum type="arabicPeriod"/>
            </a:pPr>
            <a:r>
              <a:rPr lang="ar-IQ" b="1" dirty="0">
                <a:latin typeface="Calibri"/>
                <a:ea typeface="Calibri"/>
                <a:cs typeface="Simplified Arabic"/>
              </a:rPr>
              <a:t>درجة فهم مقدم الخدمة للزبون : </a:t>
            </a:r>
            <a:r>
              <a:rPr lang="ar-IQ" dirty="0">
                <a:latin typeface="Calibri"/>
                <a:ea typeface="Calibri"/>
                <a:cs typeface="Simplified Arabic"/>
              </a:rPr>
              <a:t>هل يفهم مقدم خدمة المتطلبات الخاصة بالزبون ؟ , هل يعرف مشاعره وهل يقدر المشاعر ؟ .</a:t>
            </a:r>
            <a:endParaRPr lang="en-US" dirty="0">
              <a:latin typeface="Calibri"/>
              <a:ea typeface="Calibri"/>
              <a:cs typeface="Arial"/>
            </a:endParaRPr>
          </a:p>
          <a:p>
            <a:pPr marL="342900" lvl="0" indent="-342900" algn="just">
              <a:lnSpc>
                <a:spcPct val="150000"/>
              </a:lnSpc>
              <a:buFont typeface="+mj-lt"/>
              <a:buAutoNum type="arabicPeriod"/>
            </a:pPr>
            <a:r>
              <a:rPr lang="ar-IQ" b="1" dirty="0">
                <a:latin typeface="Calibri"/>
                <a:ea typeface="Calibri"/>
                <a:cs typeface="Simplified Arabic"/>
              </a:rPr>
              <a:t>الاستجابة : </a:t>
            </a:r>
            <a:r>
              <a:rPr lang="ar-IQ" dirty="0">
                <a:latin typeface="Calibri"/>
                <a:ea typeface="Calibri"/>
                <a:cs typeface="Simplified Arabic"/>
              </a:rPr>
              <a:t>ما هو مدى استعداد ورغبة مقدم الخدمة على تقديم المساعدة للزبون أو حل مشاكله المتعددة ؟ . </a:t>
            </a:r>
            <a:endParaRPr lang="en-US" dirty="0">
              <a:latin typeface="Calibri"/>
              <a:ea typeface="Calibri"/>
              <a:cs typeface="Arial"/>
            </a:endParaRPr>
          </a:p>
          <a:p>
            <a:pPr marL="342900" lvl="0" indent="-342900" algn="just">
              <a:lnSpc>
                <a:spcPct val="150000"/>
              </a:lnSpc>
              <a:buFont typeface="+mj-lt"/>
              <a:buAutoNum type="arabicPeriod"/>
            </a:pPr>
            <a:r>
              <a:rPr lang="ar-IQ" b="1" dirty="0">
                <a:latin typeface="Calibri"/>
                <a:ea typeface="Calibri"/>
                <a:cs typeface="Simplified Arabic"/>
              </a:rPr>
              <a:t>الجدارة : </a:t>
            </a:r>
            <a:r>
              <a:rPr lang="ar-IQ" dirty="0">
                <a:latin typeface="Calibri"/>
                <a:ea typeface="Calibri"/>
                <a:cs typeface="Simplified Arabic"/>
              </a:rPr>
              <a:t>ما هو مستوى الجدارة الذي يتمتع بها القائمون على تقديم الخدمة من حيث المهارات والقدرات التحليلية والاستنتاجية , والمعارف التي تمكنهم من أداء مهامهم بشكل افضل ؟ .</a:t>
            </a:r>
            <a:endParaRPr lang="en-US" dirty="0">
              <a:latin typeface="Calibri"/>
              <a:ea typeface="Calibri"/>
              <a:cs typeface="Arial"/>
            </a:endParaRPr>
          </a:p>
          <a:p>
            <a:pPr lvl="0" algn="just">
              <a:lnSpc>
                <a:spcPct val="150000"/>
              </a:lnSpc>
              <a:buFont typeface="+mj-lt"/>
              <a:buAutoNum type="arabicPeriod"/>
            </a:pPr>
            <a:r>
              <a:rPr lang="ar-IQ" b="1" dirty="0">
                <a:latin typeface="Calibri"/>
                <a:ea typeface="Calibri"/>
                <a:cs typeface="Simplified Arabic"/>
              </a:rPr>
              <a:t>الأشياء الملموسة : </a:t>
            </a:r>
            <a:r>
              <a:rPr lang="ar-IQ" dirty="0">
                <a:latin typeface="Calibri"/>
                <a:ea typeface="Calibri"/>
                <a:cs typeface="Simplified Arabic"/>
              </a:rPr>
              <a:t>بمعنى البيئة المادية التي تقدم من خلالها الخدمة ( المباني , المعدات , الديكور , الإضاءة </a:t>
            </a:r>
            <a:r>
              <a:rPr lang="ar-IQ" dirty="0" smtClean="0">
                <a:latin typeface="Calibri"/>
                <a:ea typeface="Calibri"/>
                <a:cs typeface="Simplified Arabic"/>
              </a:rPr>
              <a:t>..) </a:t>
            </a:r>
            <a:r>
              <a:rPr lang="ar-SA" b="1" dirty="0" smtClean="0">
                <a:latin typeface="Calibri"/>
                <a:ea typeface="Calibri"/>
                <a:cs typeface="Simplified Arabic"/>
              </a:rPr>
              <a:t>9. </a:t>
            </a:r>
            <a:r>
              <a:rPr lang="ar-IQ" b="1" dirty="0" smtClean="0">
                <a:ea typeface="Calibri"/>
                <a:cs typeface="Simplified Arabic"/>
              </a:rPr>
              <a:t>الاتصالات </a:t>
            </a:r>
            <a:r>
              <a:rPr lang="ar-IQ" b="1" dirty="0">
                <a:ea typeface="Calibri"/>
                <a:cs typeface="Simplified Arabic"/>
              </a:rPr>
              <a:t>: </a:t>
            </a:r>
            <a:r>
              <a:rPr lang="ar-IQ" dirty="0">
                <a:ea typeface="Calibri"/>
                <a:cs typeface="Simplified Arabic"/>
              </a:rPr>
              <a:t>بمعنى هل </a:t>
            </a:r>
            <a:r>
              <a:rPr lang="ar-IQ" dirty="0" err="1">
                <a:ea typeface="Calibri"/>
                <a:cs typeface="Simplified Arabic"/>
              </a:rPr>
              <a:t>ان</a:t>
            </a:r>
            <a:r>
              <a:rPr lang="ar-IQ" dirty="0">
                <a:ea typeface="Calibri"/>
                <a:cs typeface="Simplified Arabic"/>
              </a:rPr>
              <a:t> مقدم الخدمة قادرا على تنوير الزبون حـــــــــــــــــــــــــــــول طبيعة الخدمة المقدمة والدور الذي ينبغي على المستفيد أن يلــــــــــــــــــــعبه للحــــــــــــــصول علــــــــــــــــــــــــــــــــــى الخــــــــدمة المطلوبة </a:t>
            </a:r>
            <a:endParaRPr lang="ar-SA" dirty="0"/>
          </a:p>
        </p:txBody>
      </p:sp>
    </p:spTree>
    <p:extLst>
      <p:ext uri="{BB962C8B-B14F-4D97-AF65-F5344CB8AC3E}">
        <p14:creationId xmlns:p14="http://schemas.microsoft.com/office/powerpoint/2010/main" val="857012274"/>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5868144" y="332656"/>
            <a:ext cx="2829000" cy="850900"/>
          </a:xfrm>
        </p:spPr>
        <p:txBody>
          <a:bodyPr>
            <a:normAutofit fontScale="90000"/>
          </a:bodyPr>
          <a:lstStyle/>
          <a:p>
            <a:pPr eaLnBrk="1" hangingPunct="1">
              <a:defRPr/>
            </a:pPr>
            <a:r>
              <a:rPr lang="ar-IQ" sz="3200" b="1" dirty="0" smtClean="0">
                <a:effectLst/>
              </a:rPr>
              <a:t/>
            </a:r>
            <a:br>
              <a:rPr lang="ar-IQ" sz="3200" b="1" dirty="0" smtClean="0">
                <a:effectLst/>
              </a:rPr>
            </a:br>
            <a:r>
              <a:rPr lang="ar-IQ" sz="3200" b="1" dirty="0" smtClean="0">
                <a:effectLst/>
              </a:rPr>
              <a:t/>
            </a:r>
            <a:br>
              <a:rPr lang="ar-IQ" sz="3200" b="1" dirty="0" smtClean="0">
                <a:effectLst/>
              </a:rPr>
            </a:br>
            <a:r>
              <a:rPr lang="ar-IQ" sz="3200" b="1" dirty="0" smtClean="0">
                <a:effectLst/>
              </a:rPr>
              <a:t>تطوير </a:t>
            </a:r>
            <a:r>
              <a:rPr lang="ar-IQ" sz="3200" b="1" dirty="0">
                <a:effectLst/>
              </a:rPr>
              <a:t>الخدمة </a:t>
            </a:r>
            <a:r>
              <a:rPr lang="ar-IQ" sz="3200" b="1" dirty="0" smtClean="0">
                <a:effectLst/>
              </a:rPr>
              <a:t>الفندقية</a:t>
            </a:r>
            <a:r>
              <a:rPr lang="ar-SA" sz="3200" b="1" dirty="0" smtClean="0"/>
              <a:t/>
            </a:r>
            <a:br>
              <a:rPr lang="ar-SA" sz="3200" b="1" dirty="0" smtClean="0"/>
            </a:br>
            <a:endParaRPr lang="en-US" sz="3200" b="1" dirty="0" smtClean="0"/>
          </a:p>
        </p:txBody>
      </p:sp>
      <p:sp>
        <p:nvSpPr>
          <p:cNvPr id="49155" name="Rectangle 3"/>
          <p:cNvSpPr>
            <a:spLocks noGrp="1" noChangeArrowheads="1"/>
          </p:cNvSpPr>
          <p:nvPr>
            <p:ph type="body" idx="1"/>
          </p:nvPr>
        </p:nvSpPr>
        <p:spPr>
          <a:xfrm>
            <a:off x="179388" y="1412875"/>
            <a:ext cx="8713787" cy="5445125"/>
          </a:xfrm>
          <a:solidFill>
            <a:srgbClr val="92D050"/>
          </a:solidFill>
        </p:spPr>
        <p:txBody>
          <a:bodyPr/>
          <a:lstStyle/>
          <a:p>
            <a:pPr algn="just">
              <a:defRPr/>
            </a:pPr>
            <a:r>
              <a:rPr lang="ar-IQ" sz="2400" b="1" dirty="0" smtClean="0">
                <a:effectLst/>
              </a:rPr>
              <a:t>تمثل </a:t>
            </a:r>
            <a:r>
              <a:rPr lang="ar-IQ" sz="2400" dirty="0">
                <a:effectLst/>
              </a:rPr>
              <a:t>صناعة فنادق احد مستلزمات الحضارة الحديثة ومؤشرا لمستوى التقدم والرقي لذلك لايمكننا تصور وجود بلد محتضر بدون فنادق ولاسياحة بدون خدمات الايواء,فضلا عن ذلك فانها تلعب دورا رئسيا في تنمية السياحة في اي بلد من بلدان العالم,ولضمان نجاح هذه الصناعة كان لابد ان تحدد المنظمة الفندقية مسارات عملها وخاصة في مجال تطوير الخدمات وابتكار خدمات جديدة التي يمكن ان تنشا من العديد من المصادر(قسمالبحث والتطوير في المنظمة شكاوي الضيوف او المقترحاتبحوث التسويق المجهزون اعمال يقوم بها المنافسون وتطورات تقنية جديدة),التي تساهم في تلبية احتياجات الزبان الاستهلاكية واشباع رغباتهم لانها تعد من مقومات البقاء لهافي دائرة المنافسة,لذلك سعت الكثير من الفنادق العالمية بتطوير خدماتها من خلال استخدام التقنيات الحديثة, فقد وصلت بعض الفنادق العالمية الى ان تلازم الانسان حتى في افكاره حيث صممت بعض الغرف بشكل الكتروني لتسشعير بالسائح عند نومه واستيقاضه فاذا ماشعر الائح بالنعاس فان ستائر الغرفة والتلفاز والاضاءة تغلق تلقائيا بالاضافة الى ذلك فان هناك نوعا من انواع المحاكاة يمكن السائح ان يتحدث الى عائلته.</a:t>
            </a:r>
            <a:endParaRPr lang="en-US" sz="2400" dirty="0" smtClean="0"/>
          </a:p>
        </p:txBody>
      </p:sp>
    </p:spTree>
    <p:extLst>
      <p:ext uri="{BB962C8B-B14F-4D97-AF65-F5344CB8AC3E}">
        <p14:creationId xmlns:p14="http://schemas.microsoft.com/office/powerpoint/2010/main" val="2429901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779912" y="0"/>
            <a:ext cx="8229600" cy="850900"/>
          </a:xfrm>
        </p:spPr>
        <p:txBody>
          <a:bodyPr>
            <a:normAutofit fontScale="90000"/>
          </a:bodyPr>
          <a:lstStyle/>
          <a:p>
            <a:pPr eaLnBrk="1" hangingPunct="1">
              <a:defRPr/>
            </a:pPr>
            <a:r>
              <a:rPr lang="ar-EG" sz="4000" b="1" dirty="0" smtClean="0"/>
              <a:t/>
            </a:r>
            <a:br>
              <a:rPr lang="ar-EG" sz="4000" b="1" dirty="0" smtClean="0"/>
            </a:br>
            <a:r>
              <a:rPr lang="ar-IQ" sz="4000" b="1" dirty="0" smtClean="0"/>
              <a:t/>
            </a:r>
            <a:br>
              <a:rPr lang="ar-IQ" sz="4000" b="1" dirty="0" smtClean="0"/>
            </a:br>
            <a:r>
              <a:rPr lang="ar-IQ" sz="3200" b="1" dirty="0" smtClean="0">
                <a:effectLst/>
              </a:rPr>
              <a:t>استراتيجيات </a:t>
            </a:r>
            <a:r>
              <a:rPr lang="ar-IQ" sz="3200" b="1" dirty="0">
                <a:effectLst/>
              </a:rPr>
              <a:t>تطوير المنتجات(الخدمات):</a:t>
            </a:r>
            <a:r>
              <a:rPr lang="en-US" sz="4000" dirty="0">
                <a:effectLst/>
              </a:rPr>
              <a:t/>
            </a:r>
            <a:br>
              <a:rPr lang="en-US" sz="4000" dirty="0">
                <a:effectLst/>
              </a:rPr>
            </a:br>
            <a:r>
              <a:rPr lang="ar-SA" sz="4000" b="1" dirty="0" smtClean="0"/>
              <a:t/>
            </a:r>
            <a:br>
              <a:rPr lang="ar-SA" sz="4000" b="1" dirty="0" smtClean="0"/>
            </a:br>
            <a:endParaRPr lang="en-US" sz="4000" b="1" dirty="0" smtClean="0"/>
          </a:p>
        </p:txBody>
      </p:sp>
      <p:sp>
        <p:nvSpPr>
          <p:cNvPr id="52227" name="Rectangle 3"/>
          <p:cNvSpPr>
            <a:spLocks noGrp="1" noChangeArrowheads="1"/>
          </p:cNvSpPr>
          <p:nvPr>
            <p:ph type="body" idx="1"/>
          </p:nvPr>
        </p:nvSpPr>
        <p:spPr>
          <a:xfrm>
            <a:off x="0" y="908050"/>
            <a:ext cx="8964613" cy="5949950"/>
          </a:xfrm>
          <a:solidFill>
            <a:srgbClr val="92D050"/>
          </a:solidFill>
        </p:spPr>
        <p:txBody>
          <a:bodyPr/>
          <a:lstStyle/>
          <a:p>
            <a:pPr>
              <a:defRPr/>
            </a:pPr>
            <a:r>
              <a:rPr lang="ar-IQ" dirty="0">
                <a:effectLst/>
              </a:rPr>
              <a:t>الطريقة الاولى: التملك من خلال شراء مؤسسة اخرى قائمة تمتلك الخدمة او شراء حقوق امتياز او شراءة براءة اختراع او ابتكار.</a:t>
            </a:r>
            <a:endParaRPr lang="en-US" dirty="0">
              <a:effectLst/>
            </a:endParaRPr>
          </a:p>
          <a:p>
            <a:pPr>
              <a:defRPr/>
            </a:pPr>
            <a:r>
              <a:rPr lang="ar-IQ" dirty="0">
                <a:effectLst/>
              </a:rPr>
              <a:t>الطريقة الثانية: اعتماد المنظمة على نفسها من خلال البحث والتطوير الخاص بها او ابرام عقود </a:t>
            </a:r>
            <a:r>
              <a:rPr lang="ar-IQ" dirty="0" smtClean="0">
                <a:effectLst/>
              </a:rPr>
              <a:t>مع شركات </a:t>
            </a:r>
            <a:r>
              <a:rPr lang="ar-IQ" dirty="0">
                <a:effectLst/>
              </a:rPr>
              <a:t>متخصصة </a:t>
            </a:r>
            <a:r>
              <a:rPr lang="ar-IQ" dirty="0" smtClean="0">
                <a:effectLst/>
              </a:rPr>
              <a:t>لتطوير .</a:t>
            </a:r>
          </a:p>
          <a:p>
            <a:pPr>
              <a:defRPr/>
            </a:pPr>
            <a:r>
              <a:rPr lang="ar-IQ" b="1" dirty="0" smtClean="0">
                <a:solidFill>
                  <a:schemeClr val="tx2">
                    <a:lumMod val="75000"/>
                  </a:schemeClr>
                </a:solidFill>
                <a:effectLst/>
              </a:rPr>
              <a:t>ومن اهم الاستراتيجيات مايلي:</a:t>
            </a:r>
            <a:endParaRPr lang="en-US" b="1" dirty="0">
              <a:solidFill>
                <a:schemeClr val="tx2">
                  <a:lumMod val="75000"/>
                </a:schemeClr>
              </a:solidFill>
              <a:effectLst/>
            </a:endParaRPr>
          </a:p>
          <a:p>
            <a:pPr>
              <a:buFont typeface="Wingdings" panose="05000000000000000000" pitchFamily="2" charset="2"/>
              <a:buChar char="Ø"/>
              <a:defRPr/>
            </a:pPr>
            <a:r>
              <a:rPr lang="ar-IQ" dirty="0" smtClean="0">
                <a:effectLst/>
              </a:rPr>
              <a:t>استراتيجية </a:t>
            </a:r>
            <a:r>
              <a:rPr lang="ar-IQ" dirty="0">
                <a:effectLst/>
              </a:rPr>
              <a:t>اختراق </a:t>
            </a:r>
            <a:r>
              <a:rPr lang="ar-IQ" dirty="0" smtClean="0">
                <a:effectLst/>
              </a:rPr>
              <a:t>السوق</a:t>
            </a:r>
          </a:p>
          <a:p>
            <a:pPr>
              <a:buFont typeface="Wingdings" panose="05000000000000000000" pitchFamily="2" charset="2"/>
              <a:buChar char="Ø"/>
              <a:defRPr/>
            </a:pPr>
            <a:r>
              <a:rPr lang="ar-IQ" dirty="0" smtClean="0">
                <a:effectLst/>
              </a:rPr>
              <a:t>استراتيجية </a:t>
            </a:r>
            <a:r>
              <a:rPr lang="ar-IQ" dirty="0">
                <a:effectLst/>
              </a:rPr>
              <a:t>تطوير </a:t>
            </a:r>
            <a:r>
              <a:rPr lang="ar-IQ" dirty="0" smtClean="0">
                <a:effectLst/>
              </a:rPr>
              <a:t>السوق</a:t>
            </a:r>
          </a:p>
          <a:p>
            <a:pPr>
              <a:buFont typeface="Wingdings" panose="05000000000000000000" pitchFamily="2" charset="2"/>
              <a:buChar char="Ø"/>
              <a:defRPr/>
            </a:pPr>
            <a:r>
              <a:rPr lang="ar-IQ" dirty="0" smtClean="0">
                <a:effectLst/>
              </a:rPr>
              <a:t>استراتيجية </a:t>
            </a:r>
            <a:r>
              <a:rPr lang="ar-IQ" dirty="0">
                <a:effectLst/>
              </a:rPr>
              <a:t>تطوير </a:t>
            </a:r>
            <a:r>
              <a:rPr lang="ar-IQ" dirty="0" smtClean="0">
                <a:effectLst/>
              </a:rPr>
              <a:t>الخدمات</a:t>
            </a:r>
          </a:p>
          <a:p>
            <a:pPr>
              <a:buFont typeface="Wingdings" panose="05000000000000000000" pitchFamily="2" charset="2"/>
              <a:buChar char="Ø"/>
              <a:defRPr/>
            </a:pPr>
            <a:r>
              <a:rPr lang="ar-IQ" dirty="0" smtClean="0">
                <a:effectLst/>
              </a:rPr>
              <a:t>استراتيجية التنويع </a:t>
            </a:r>
            <a:endParaRPr lang="en-US" dirty="0">
              <a:effectLst/>
            </a:endParaRPr>
          </a:p>
        </p:txBody>
      </p:sp>
    </p:spTree>
    <p:extLst>
      <p:ext uri="{BB962C8B-B14F-4D97-AF65-F5344CB8AC3E}">
        <p14:creationId xmlns:p14="http://schemas.microsoft.com/office/powerpoint/2010/main" val="42055240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6.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نسق1">
  <a:themeElements>
    <a:clrScheme name="أساسية">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4.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نسق2">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Verdan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Verdana" pitchFamily="34" charset="0"/>
            <a:cs typeface="Arial"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أساسية">
  <a:themeElements>
    <a:clrScheme name="أساسية">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أساسي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ساسي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TM01972873[[fn=الصيف]]</Template>
  <TotalTime>573</TotalTime>
  <Words>611</Words>
  <Application>Microsoft Office PowerPoint</Application>
  <PresentationFormat>On-screen Show (4:3)</PresentationFormat>
  <Paragraphs>42</Paragraphs>
  <Slides>10</Slides>
  <Notes>0</Notes>
  <HiddenSlides>0</HiddenSlides>
  <MMClips>0</MMClips>
  <ScaleCrop>false</ScaleCrop>
  <HeadingPairs>
    <vt:vector size="6" baseType="variant">
      <vt:variant>
        <vt:lpstr>Fonts Used</vt:lpstr>
      </vt:variant>
      <vt:variant>
        <vt:i4>14</vt:i4>
      </vt:variant>
      <vt:variant>
        <vt:lpstr>Theme</vt:lpstr>
      </vt:variant>
      <vt:variant>
        <vt:i4>6</vt:i4>
      </vt:variant>
      <vt:variant>
        <vt:lpstr>Slide Titles</vt:lpstr>
      </vt:variant>
      <vt:variant>
        <vt:i4>10</vt:i4>
      </vt:variant>
    </vt:vector>
  </HeadingPairs>
  <TitlesOfParts>
    <vt:vector size="30" baseType="lpstr">
      <vt:lpstr>Arial</vt:lpstr>
      <vt:lpstr>Arial Black</vt:lpstr>
      <vt:lpstr>Calibri</vt:lpstr>
      <vt:lpstr>Century Schoolbook</vt:lpstr>
      <vt:lpstr>Courier New</vt:lpstr>
      <vt:lpstr>Lucida Sans Unicode</vt:lpstr>
      <vt:lpstr>Simplified Arabic</vt:lpstr>
      <vt:lpstr>Tahoma</vt:lpstr>
      <vt:lpstr>Times New Roman</vt:lpstr>
      <vt:lpstr>Trebuchet MS</vt:lpstr>
      <vt:lpstr>Verdana</vt:lpstr>
      <vt:lpstr>Wingdings</vt:lpstr>
      <vt:lpstr>Wingdings 2</vt:lpstr>
      <vt:lpstr>Wingdings 3</vt:lpstr>
      <vt:lpstr>ملتقى</vt:lpstr>
      <vt:lpstr>نسق1</vt:lpstr>
      <vt:lpstr>Autumn</vt:lpstr>
      <vt:lpstr>مشربية</vt:lpstr>
      <vt:lpstr>نسق2</vt:lpstr>
      <vt:lpstr>أساسية</vt:lpstr>
      <vt:lpstr>  </vt:lpstr>
      <vt:lpstr>مفهوم الخدمة   </vt:lpstr>
      <vt:lpstr>PowerPoint Presentation</vt:lpstr>
      <vt:lpstr>نموذج زهرة فندقية راقية </vt:lpstr>
      <vt:lpstr>خصائص الخدمة الفندقية </vt:lpstr>
      <vt:lpstr>PowerPoint Presentation</vt:lpstr>
      <vt:lpstr>PowerPoint Presentation</vt:lpstr>
      <vt:lpstr>  تطوير الخدمة الفندقية </vt:lpstr>
      <vt:lpstr>  استراتيجيات تطوير المنتجات(الخدمات):  </vt:lpstr>
      <vt:lpstr>شكراً لحسن الإصغاء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كلية العلوم السياحية  الدراسات العليا / الدكتوراه</dc:title>
  <dc:creator>حيدر السلطاني</dc:creator>
  <cp:lastModifiedBy>MAHA ALAZAWI</cp:lastModifiedBy>
  <cp:revision>30</cp:revision>
  <dcterms:created xsi:type="dcterms:W3CDTF">2018-09-30T18:29:01Z</dcterms:created>
  <dcterms:modified xsi:type="dcterms:W3CDTF">2019-01-23T09:45:43Z</dcterms:modified>
</cp:coreProperties>
</file>