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330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70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174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514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489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695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167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01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106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273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448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D253-0E04-4DB1-AD29-E5EB63623C6B}" type="datetimeFigureOut">
              <a:rPr lang="ar-IQ" smtClean="0"/>
              <a:t>5/18/1440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733A-FB4F-4EC9-A03A-B895B61AA49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50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40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71" y="260648"/>
            <a:ext cx="4121209" cy="6048672"/>
          </a:xfrm>
        </p:spPr>
      </p:pic>
    </p:spTree>
    <p:extLst>
      <p:ext uri="{BB962C8B-B14F-4D97-AF65-F5344CB8AC3E}">
        <p14:creationId xmlns:p14="http://schemas.microsoft.com/office/powerpoint/2010/main" val="10686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404664"/>
            <a:ext cx="4968552" cy="5721499"/>
          </a:xfrm>
        </p:spPr>
      </p:pic>
    </p:spTree>
    <p:extLst>
      <p:ext uri="{BB962C8B-B14F-4D97-AF65-F5344CB8AC3E}">
        <p14:creationId xmlns:p14="http://schemas.microsoft.com/office/powerpoint/2010/main" val="38470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143000"/>
          </a:xfrm>
        </p:spPr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600200"/>
            <a:ext cx="5328592" cy="4525963"/>
          </a:xfrm>
        </p:spPr>
      </p:pic>
    </p:spTree>
    <p:extLst>
      <p:ext uri="{BB962C8B-B14F-4D97-AF65-F5344CB8AC3E}">
        <p14:creationId xmlns:p14="http://schemas.microsoft.com/office/powerpoint/2010/main" val="31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toto</dc:creator>
  <cp:lastModifiedBy>toto</cp:lastModifiedBy>
  <cp:revision>1</cp:revision>
  <dcterms:created xsi:type="dcterms:W3CDTF">2019-01-24T07:20:48Z</dcterms:created>
  <dcterms:modified xsi:type="dcterms:W3CDTF">2019-01-24T07:24:08Z</dcterms:modified>
</cp:coreProperties>
</file>