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9" r:id="rId7"/>
    <p:sldId id="270" r:id="rId8"/>
    <p:sldId id="26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موازنة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الخامس: الاستقطاب والاختيار وتعيين مندوبي البيع</dc:title>
  <dc:creator>sony</dc:creator>
  <cp:lastModifiedBy>Dr. Awatef</cp:lastModifiedBy>
  <cp:revision>13</cp:revision>
  <dcterms:created xsi:type="dcterms:W3CDTF">2014-02-25T18:39:04Z</dcterms:created>
  <dcterms:modified xsi:type="dcterms:W3CDTF">2019-01-21T18:33:50Z</dcterms:modified>
</cp:coreProperties>
</file>