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a:t>الاسواق الزراعية </a:t>
            </a:r>
            <a:br>
              <a:rPr lang="ar-IQ" dirty="0"/>
            </a:br>
            <a:r>
              <a:rPr lang="ar-IQ" dirty="0"/>
              <a:t/>
            </a:r>
            <a:br>
              <a:rPr lang="ar-IQ"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85168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r>
              <a:rPr lang="ar-IQ" dirty="0"/>
              <a:t>الأسواق الزراعية</a:t>
            </a:r>
          </a:p>
          <a:p>
            <a:r>
              <a:rPr lang="ar-IQ" dirty="0"/>
              <a:t>أن تحديد السعر أو الثمن للسلعة أو الخدمة يتم في السوق حيث يقوم المنتجون بعرض إنتاجهم وبيعه في السوق وكذلك يقوم المنتج بشراء مستلزمات الإنتاج من السوق وكذلك يقوم المستهلك بشراء ما يلزمه من سلع وخدمات لسد حاجاتهم وإشباع رغباتهم من السوق وتتم عملية التبادل بين البائع والمستهلك في إطار السوق . ويمكن تعريف السوق :ـ</a:t>
            </a:r>
          </a:p>
          <a:p>
            <a:r>
              <a:rPr lang="ar-IQ" dirty="0"/>
              <a:t>بأنها المكان أو نظام الاتصال الذي يمكن كلاً من البائع والمشتري من التفاهم والتعاقد أما مباشرة أو عن طريق الوسطاء ويكون للأسعار التي يتم التعاقد عليها في أحد أجزائه تأثير على الأسعار في كافة الأجزاء الأخرى من السوق .</a:t>
            </a:r>
          </a:p>
          <a:p>
            <a:r>
              <a:rPr lang="ar-IQ" dirty="0"/>
              <a:t>هناك ثلاثة أنواع من الأسواق :ـ</a:t>
            </a:r>
          </a:p>
          <a:p>
            <a:r>
              <a:rPr lang="ar-IQ" dirty="0"/>
              <a:t>أولاً : السوق المحلي . ويتم تسويق السلعة داخل القرية أو المدينة أو الدولة الواحدة وبالتالي يسمى بالسوق المحلي .</a:t>
            </a:r>
          </a:p>
          <a:p>
            <a:r>
              <a:rPr lang="ar-IQ" dirty="0"/>
              <a:t>ثانياً : الأسواق الإقليمية . هو يضم عدة دول قد تكون مجاورة لها عادات وتقاليد واحدة , وتقوم باستهلاك سلع تتفق هذه السلع مع العادات والتقاليد لتلك الدول المجاورة .</a:t>
            </a:r>
          </a:p>
          <a:p>
            <a:r>
              <a:rPr lang="ar-IQ" dirty="0"/>
              <a:t>ثالثاً : السوق العالمي . ويتم تسويق السلع الى كل العالم مثل أسواق البترول والسكر والشاي ...الخ </a:t>
            </a:r>
          </a:p>
          <a:p>
            <a:endParaRPr lang="ar-IQ" dirty="0"/>
          </a:p>
          <a:p>
            <a:r>
              <a:rPr lang="ar-IQ" dirty="0"/>
              <a:t>العوامل التي تحدد نطاق عمل السوق </a:t>
            </a:r>
          </a:p>
          <a:p>
            <a:r>
              <a:rPr lang="ar-IQ" dirty="0"/>
              <a:t>1-	طبيعة السلعة : فهناك سلع ثقيلة أو كبيرة الحجم يتم تسويقها الى أسواق محلية لتقليل النفقات أو التكاليف وهناك سلع سريعة التلف تسوق الى أسواق محلية لكن مع التقدم العلمي والتكنولوجي زاد من أتساع سوق هذه السلعة وانتقالها الى اسواق اقليمية وعالمية . </a:t>
            </a:r>
          </a:p>
          <a:p>
            <a:r>
              <a:rPr lang="ar-IQ" dirty="0"/>
              <a:t>2-	العادات والتقاليد : للعادات والتقاليد أصبح لها اسواق محلية مثل اسواق الأزياء الشعبية أو الأعمال الحرفية أو التراثية .</a:t>
            </a:r>
          </a:p>
          <a:p>
            <a:r>
              <a:rPr lang="ar-IQ" dirty="0"/>
              <a:t>3-	سهولة المواصلات : لتطور وسائل النقل البري والجوي والبحري ساعد على نقل السلعة وإيجاد لها اسواق عالمية .</a:t>
            </a:r>
          </a:p>
          <a:p>
            <a:r>
              <a:rPr lang="ar-IQ" dirty="0"/>
              <a:t>4-	العوائق الكمركية : تؤدي الى تضيق نطاق عمل السوق لكثير من السلع ومثال ذلك السوق الاوربية المشتركة التي تمنع دخول السلع الى أوربا .</a:t>
            </a:r>
          </a:p>
        </p:txBody>
      </p:sp>
    </p:spTree>
    <p:extLst>
      <p:ext uri="{BB962C8B-B14F-4D97-AF65-F5344CB8AC3E}">
        <p14:creationId xmlns:p14="http://schemas.microsoft.com/office/powerpoint/2010/main" val="2561940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32500" lnSpcReduction="20000"/>
          </a:bodyPr>
          <a:lstStyle/>
          <a:p>
            <a:r>
              <a:rPr lang="ar-IQ" dirty="0"/>
              <a:t>خصائص الأسواق </a:t>
            </a:r>
          </a:p>
          <a:p>
            <a:r>
              <a:rPr lang="ar-IQ" dirty="0"/>
              <a:t>1-	هي تجمعات (أفراد , شركات , تجار , مؤسسات) يبيعون ويشترون السلع والخدمات من خلال كافة أشكال التبادل .</a:t>
            </a:r>
          </a:p>
          <a:p>
            <a:r>
              <a:rPr lang="ar-IQ" dirty="0"/>
              <a:t>2-	القوى التي تحكم السوق هي قوى العرض والطلب .</a:t>
            </a:r>
          </a:p>
          <a:p>
            <a:r>
              <a:rPr lang="ar-IQ" dirty="0"/>
              <a:t>3-	أن السوق هو الإطار أو المكان الذي تنتقل فيه ملكية السلع والخدمات من البائعين الى المشترين بكافة اشكالهم .</a:t>
            </a:r>
          </a:p>
          <a:p>
            <a:r>
              <a:rPr lang="ar-IQ" dirty="0"/>
              <a:t>4-	يعتمد السوق اساساً على مدى توفر شروط المنافسة الكاملة .</a:t>
            </a:r>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r>
              <a:rPr lang="ar-IQ" dirty="0"/>
              <a:t>تقسيمات الاسواق  </a:t>
            </a:r>
          </a:p>
          <a:p>
            <a:r>
              <a:rPr lang="ar-IQ" dirty="0"/>
              <a:t>وتقسم الى :</a:t>
            </a:r>
          </a:p>
          <a:p>
            <a:r>
              <a:rPr lang="ar-IQ" dirty="0"/>
              <a:t>أولاً : حسب درجة المنافسة والاحتكار</a:t>
            </a:r>
          </a:p>
          <a:p>
            <a:r>
              <a:rPr lang="ar-IQ" dirty="0"/>
              <a:t>أ‌-	سوق المنافسة التامة .</a:t>
            </a:r>
          </a:p>
          <a:p>
            <a:r>
              <a:rPr lang="ar-IQ" dirty="0"/>
              <a:t>ب‌-	سوق منافسة غير التامة . وتقسم الى :</a:t>
            </a:r>
          </a:p>
          <a:p>
            <a:r>
              <a:rPr lang="ar-IQ" dirty="0"/>
              <a:t>1-	سوق احتكار مطلق .</a:t>
            </a:r>
          </a:p>
          <a:p>
            <a:r>
              <a:rPr lang="ar-IQ" dirty="0"/>
              <a:t>2-	سوق احتكار ثنائي .</a:t>
            </a:r>
          </a:p>
          <a:p>
            <a:r>
              <a:rPr lang="ar-IQ" dirty="0"/>
              <a:t>3-	سوق احتكار قلة .</a:t>
            </a:r>
          </a:p>
          <a:p>
            <a:r>
              <a:rPr lang="ar-IQ"/>
              <a:t>4-	سوق المنافسة الاحتكارية .</a:t>
            </a:r>
          </a:p>
          <a:p>
            <a:endParaRPr lang="ar-IQ"/>
          </a:p>
        </p:txBody>
      </p:sp>
    </p:spTree>
    <p:extLst>
      <p:ext uri="{BB962C8B-B14F-4D97-AF65-F5344CB8AC3E}">
        <p14:creationId xmlns:p14="http://schemas.microsoft.com/office/powerpoint/2010/main" val="4134484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Words>
  <Application>Microsoft Office PowerPoint</Application>
  <PresentationFormat>On-screen Show (4:3)</PresentationFormat>
  <Paragraphs>38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الاسواق الزراعية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الاسواق الزراعية   </dc:title>
  <dc:creator>iT</dc:creator>
  <cp:lastModifiedBy>iT</cp:lastModifiedBy>
  <cp:revision>1</cp:revision>
  <dcterms:created xsi:type="dcterms:W3CDTF">2006-08-16T00:00:00Z</dcterms:created>
  <dcterms:modified xsi:type="dcterms:W3CDTF">2019-01-23T18:36:02Z</dcterms:modified>
</cp:coreProperties>
</file>