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a:t>الوظائف التسويقية الزراعية </a:t>
            </a:r>
            <a:br>
              <a:rPr lang="ar-IQ"/>
            </a:br>
            <a:endParaRPr lang="ar-IQ"/>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46478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r>
              <a:rPr lang="ar-IQ" dirty="0"/>
              <a:t>الوظائف التسويقية الزراعية </a:t>
            </a:r>
          </a:p>
          <a:p>
            <a:r>
              <a:rPr lang="ar-IQ" dirty="0"/>
              <a:t>وهي الخطوات او الخدمات التي يؤديها النظام التسويقي لإيصال السلع من المنتج الى المستهلك. وتقسم الى ثلاث مجموعات </a:t>
            </a:r>
          </a:p>
          <a:p>
            <a:r>
              <a:rPr lang="ar-IQ" dirty="0"/>
              <a:t>اولاً: الوظائف التسويقية التبادلية </a:t>
            </a:r>
          </a:p>
          <a:p>
            <a:r>
              <a:rPr lang="ar-IQ" dirty="0"/>
              <a:t>وتشمل الوظائف التسويقية التبادلية تلك الانشطة التي تتعلق بنقل ملكية المنتجات النباتية والحيوانية والتي تتفاعل مع بعضها البعض لتحدد اسعار بعضها البعض، ويمكن تقسيم الوظائف التسويقية التبادلية الى قسمين هما:ـ </a:t>
            </a:r>
          </a:p>
          <a:p>
            <a:r>
              <a:rPr lang="ar-IQ" dirty="0"/>
              <a:t>أ‌-	البيع. يعتبر بيع الناتج اهم عملية تسويقية حيث ان المنتج او البائع بحاجة الى تشجيع او ايجاد الطلب على منتجاته وذلك بالعمل على زيادة رغبة المستهلكين باستهلاك السلعة المنتجة على ان تكون هذه الرغبة مصحوبة بالقدرة الشرائية، ويتم ذلك بان يجلب البائع للمشتري الانواع والاصناف والكميات من السلع التي يريدها المستهلك في الوقت والمكان والشكل المناسب.</a:t>
            </a:r>
          </a:p>
          <a:p>
            <a:r>
              <a:rPr lang="ar-IQ" dirty="0"/>
              <a:t>ب‌-	الشراء: تعد عملية الشراء من الوظائف التسويقية الهامة والحيوية لجميع المساهمين من النشاطات التسويقية. واهم العمليات التي يجب على المشتري القيام بها هي تعيين الاحتياجات او السلع المطلوب شرائها كماً ونوعاً ومن ثم البحث عن مصادر العرض للحصول على الجودة الحالية والسعر المقبول.</a:t>
            </a:r>
          </a:p>
        </p:txBody>
      </p:sp>
    </p:spTree>
    <p:extLst>
      <p:ext uri="{BB962C8B-B14F-4D97-AF65-F5344CB8AC3E}">
        <p14:creationId xmlns:p14="http://schemas.microsoft.com/office/powerpoint/2010/main" val="767231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الوظائف التسويقية الزراعية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الوظائف التسويقية الزراعية  </dc:title>
  <dc:creator>iT</dc:creator>
  <cp:lastModifiedBy>iT</cp:lastModifiedBy>
  <cp:revision>1</cp:revision>
  <dcterms:created xsi:type="dcterms:W3CDTF">2006-08-16T00:00:00Z</dcterms:created>
  <dcterms:modified xsi:type="dcterms:W3CDTF">2019-01-23T18:29:20Z</dcterms:modified>
</cp:coreProperties>
</file>