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a:t>اقتصاديات الاراضي الزراعية </a:t>
            </a:r>
            <a:br>
              <a:rPr lang="ar-IQ" dirty="0"/>
            </a:br>
            <a:r>
              <a:rPr lang="ar-IQ" dirty="0"/>
              <a:t/>
            </a:r>
            <a:br>
              <a:rPr lang="ar-IQ" dirty="0"/>
            </a:br>
            <a:r>
              <a:rPr lang="ar-IQ" dirty="0"/>
              <a:t/>
            </a:r>
            <a:br>
              <a:rPr lang="ar-IQ"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198043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dirty="0"/>
              <a:t> هذا العلم هو احد العلوم الاقتصادية التطبيقية التي تقوم بتطبيق المفاهيم والقواعد والاسس والنظريات والقوانين الاقتصادية على اهم عنصر إنتاجي للنشاط الزراعي الا وهو الارض. ويبحث هذا العلم في العلاقات والقوانين والنظريات التي تحكم علاقة الانسان بالأرض ((ملكية، حيازة، ....الخ))، وكيفية الاستغلال الأمثل للأراضي الزراعية، مما يدر منافع اقتصادية واجتماعية مستمرة ومنظمة ويؤثر على النظم الإنتاجية والتشريعية كما يهتم هذا العلم بدراسة العوامل الطبيعية والجغرافية والبيئة التي تعمل على زيادة إنتاجية الارض وتوسيع مساحتها، إذن وبإيجاز ان علم اقتصاديات الاراضي تبحث في العلاقات الاقتصادية بين الانسان والموارد الطبيعية فالموارد الطبيعية ضرورية لمعيشة الانسان واستمرار تطوره لانها توفر المكان الذي تعيش فيه والموارد الأولية باستعمالها لسد حاجاته. إذن الانسان هو المحرك لعملية الانتاج وتحقيق المنافع، ذلك فأن مفهوم الاقتصادي للأرض هو تعبير مستعمل عن القوى والموارد الطبيعية التي تستخدم في الانتاج ويشمل سطح الارض وما فوقها وتحتها من ثروه نباتية ومائية ومعدنية وحيوانية وكذلك القوى الكهربائية المتولدة بواسطة المياه.</a:t>
            </a:r>
          </a:p>
        </p:txBody>
      </p:sp>
    </p:spTree>
    <p:extLst>
      <p:ext uri="{BB962C8B-B14F-4D97-AF65-F5344CB8AC3E}">
        <p14:creationId xmlns:p14="http://schemas.microsoft.com/office/powerpoint/2010/main" val="4228379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0000" lnSpcReduction="20000"/>
          </a:bodyPr>
          <a:lstStyle/>
          <a:p>
            <a:r>
              <a:rPr lang="ar-IQ" dirty="0"/>
              <a:t>تنمية الاراضي الزراعية </a:t>
            </a:r>
          </a:p>
          <a:p>
            <a:r>
              <a:rPr lang="ar-IQ" dirty="0"/>
              <a:t> يقصد بتنمية الاراضي الزراعية زيادة المردود الإغلالي والمردود الاقتصادي من استخدام الاراضي الزراعية، ولزيادة الطاقة الإنتاجية للأراضي الزراعية هناك اسلوبان من الأساليب الإنتاجية والاقتصادية أولهما التوسع الأفقي اي زيادة المساحة المزرعية او المساحة تحت الاستغلال الزراعي ومن ثم فان الانتاج كماً وقيمه سيزيد عن طريق إضافات جديدة للمساحات المزروعة. والثاني هو زيادة جدارتها الإنتاجية اي زيادة انتاج وحدة المساحة عما كان سابقا ويطلق عليه التوسع الرأسي. فالتوسع الرأسي يتم اما عن طريق زيادة كثافة استخدام رأس المال او زيادة كثافة العمل الزراعي وخاصة في البلاد القليلة السكان او كليهما معاً.</a:t>
            </a:r>
          </a:p>
          <a:p>
            <a:r>
              <a:rPr lang="ar-IQ" dirty="0"/>
              <a:t>معوقات تنمية الاراضي الزراعية </a:t>
            </a:r>
          </a:p>
          <a:p>
            <a:r>
              <a:rPr lang="ar-IQ" dirty="0"/>
              <a:t> يمكن تلخيص المعوقات في مشكلتين أساسيتين تواجهان التنمية من الناحية الاقتصادية: أولهما: كما كانت الزراعة تمارس في ظل المنافسة الحرة فأن المردود الاقتصادي او العائد الحدي من وحدات الاستثمار في مشاريع غير زراعية أجدى فانه لاشك ستجد صعوبة في توجيه جزء من هذه الاستثمارات لصالح قطاع الزراعة ومن ثم فأنه ليس من الضروري ان يسترشد في عملية الاستثمار بالمبدأ الحدي او تساوي العائد الحدي للمشاريع الاقتصادية المختلفة بل يسترشد بأهمية الانتاج الزراعي في انتاج السلع الاساسية والضرورية الغذائية والغير غذائية التي تكفل حدا أدنى من الأمن الغذائي حتى لو كان المردود الاقتصادي اعلى منه في القطاعات اللازراعية، كما ان القطاع الزراعي هو القطاع الوحيد الذي ينتج قيمة مضافة حقيقية لانه يعتبر قطاعا خلاقا وليس استخراجيا او تحويلياً.</a:t>
            </a:r>
          </a:p>
          <a:p>
            <a:r>
              <a:rPr lang="ar-IQ" dirty="0"/>
              <a:t>أما المشكلة الثانية: فإنها تتمثل في ان قيمة المنتجات الزراعية الحقيقية او قيمتها التبادلية منخفضة بالرغم من ارتفاع قيمتها الاستخدامية ومن ثم فأن اي استثمارات في قطاع الزراعة تخلق فوائض ذات قيمة تبادلية منخفضة وخاصة اذا استخدمت هذه الفوائض من سلع تصديرية في استيراد السلع اللازراعية المرتفعة القيمة واللازمة لتحويل التنمية الشاملة اي ان الميزان التجاري يكون دائما في صالح المنتجات اللازراعية ومن ثم تكمن خطورة الموقف في انتاج سلع زراعية وتبادلها بسلع لازراعية مما ينشأ عنه عجز مستمر في الميزان التجاري. ومع ذلك فأنه من الضروري استمرار عملية التنمية الزراعية التي يمكن للمجتمع ان يحقق من خلالها حداً أدنى للامن الغذائي وان فوائض اخرى يمكن تحويلها الى منتجات زراعية صناعية. </a:t>
            </a:r>
          </a:p>
          <a:p>
            <a:r>
              <a:rPr lang="ar-IQ" dirty="0"/>
              <a:t> ومن خلال أسباب التوسع الأفقي وهي سياسة صعبة وأكثرها مشقة وأطولها زمنا في سياسة إنمائية طويلة المدى وتعتمد على مدى قدرة المجتمع الانتظارية للدخل المتوقع والبعيد الأثر. وتعتمد على قدرة المجتمع في توفير الإمكانيات والموارد الرأسمالية الاستثمارية الضخمة بما قد يؤدي الى التضحية ببرامج إنمائية قصيرة المدى سريعة الأثر كبيرة النتائج ومرتفعة العائد.</a:t>
            </a:r>
          </a:p>
          <a:p>
            <a:r>
              <a:rPr lang="ar-IQ" dirty="0"/>
              <a:t>  فأذا تجاوزنا التفصيلات للصعوبات الاقتصادية التي تكتنف التوسع الأفقي فأننا نستطيع ان نحصرها بالآتي:-</a:t>
            </a:r>
          </a:p>
          <a:p>
            <a:r>
              <a:rPr lang="ar-IQ" dirty="0"/>
              <a:t>أ‌-	إنخفاض العائد الاقتصادي في التوسع الأفقي. اذ انه من المعروف ان الزراعة تنتج في ظل المنافسة الحرة ومن ثم فأنه لن تكون هنالك أرباح او عائد استثنائي كما في القطاعات الاخرى.</a:t>
            </a:r>
          </a:p>
        </p:txBody>
      </p:sp>
    </p:spTree>
    <p:extLst>
      <p:ext uri="{BB962C8B-B14F-4D97-AF65-F5344CB8AC3E}">
        <p14:creationId xmlns:p14="http://schemas.microsoft.com/office/powerpoint/2010/main" val="3721412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r>
              <a:rPr lang="ar-IQ" dirty="0"/>
              <a:t>تحدد إنتاجية الارض واستعمالها الزراعي مجموعة من العوامل هي:</a:t>
            </a:r>
          </a:p>
          <a:p>
            <a:r>
              <a:rPr lang="ar-IQ" dirty="0"/>
              <a:t>1.	عوامل طبيعية: هي الخصوبة الطبيعية وتركيبة التربة، المناخ، الموقع الجغرافي، الثروات الطبيعية الكامنة في الارض. </a:t>
            </a:r>
          </a:p>
          <a:p>
            <a:r>
              <a:rPr lang="ar-IQ" dirty="0"/>
              <a:t>2.	عوامل اجتماعية وهي الاعراف والتقاليد والعادات والعقائد الدينية التي تؤثر على سلوك الانسان وعلاقته بحضارته.</a:t>
            </a:r>
          </a:p>
          <a:p>
            <a:r>
              <a:rPr lang="ar-IQ" dirty="0"/>
              <a:t>3.	عوامل اقتصادية: هي عندما يبدي الانسان استعداداً لاستعمالها وتعتبر القوى العاملة من العوامل الاقتصادية المؤثرة في كيفية استعمال الارض وكذلك رأس المال وتوفره للقيام بالعملية الإنتاجية وكذلك توفر الاسواق و وسائط النقل لتصريف المحاصيل الزراعية.</a:t>
            </a:r>
          </a:p>
          <a:p>
            <a:r>
              <a:rPr lang="ar-IQ" dirty="0"/>
              <a:t>4.	عوامل تكنولوجية: تعتمد على إنتاجية الارض وطرق استعمالها الزراعي على التقدم التكنولوجي الذي وصل اليه البلد.</a:t>
            </a:r>
          </a:p>
          <a:p>
            <a:endParaRPr lang="ar-IQ" dirty="0"/>
          </a:p>
        </p:txBody>
      </p:sp>
    </p:spTree>
    <p:extLst>
      <p:ext uri="{BB962C8B-B14F-4D97-AF65-F5344CB8AC3E}">
        <p14:creationId xmlns:p14="http://schemas.microsoft.com/office/powerpoint/2010/main" val="3655036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On-screen Show (4:3)</PresentationFormat>
  <Paragraphs>15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اقتصاديات الاراضي الزراعية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اقتصاديات الاراضي الزراعية    </dc:title>
  <dc:creator>iT</dc:creator>
  <cp:lastModifiedBy>iT</cp:lastModifiedBy>
  <cp:revision>1</cp:revision>
  <dcterms:created xsi:type="dcterms:W3CDTF">2006-08-16T00:00:00Z</dcterms:created>
  <dcterms:modified xsi:type="dcterms:W3CDTF">2019-01-23T18:21:15Z</dcterms:modified>
</cp:coreProperties>
</file>