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الزراعية</a:t>
            </a:r>
            <a:r>
              <a:rPr lang="en-US" dirty="0" smtClean="0"/>
              <a:t> </a:t>
            </a:r>
            <a:r>
              <a:rPr lang="ar-IQ" dirty="0" smtClean="0"/>
              <a:t>مرونات الطلب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967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r"/>
            <a:r>
              <a:rPr lang="ar-IQ" dirty="0"/>
              <a:t>أنواع الطلب على المحاصيل الزراعية:</a:t>
            </a:r>
          </a:p>
          <a:p>
            <a:pPr algn="r"/>
            <a:r>
              <a:rPr lang="ar-IQ" dirty="0"/>
              <a:t>1-	طلب المستهلك وهو طلب نهائي لاستعمالها واستخدامها كالغذاء والملبس وغالبا ما يكون هذا الطلب غير مرن نسبيا.</a:t>
            </a:r>
          </a:p>
          <a:p>
            <a:pPr algn="r"/>
            <a:r>
              <a:rPr lang="ar-IQ" dirty="0"/>
              <a:t>2-	طلب المضاربة هو طلب الوسطاء والسماسرة وعادة ما يكون لاغراض الربح.</a:t>
            </a:r>
          </a:p>
          <a:p>
            <a:pPr algn="r"/>
            <a:r>
              <a:rPr lang="ar-IQ" dirty="0"/>
              <a:t>3-	طلب المخزن وهوطلب صاحب المخزن الذي تكون له المقدرة على خزنها والمحافظة عليها لحين أرتفاع أسعارها ثم يعرضها للبيع بعدما أشتراها بأرخص الاثمان.</a:t>
            </a:r>
          </a:p>
          <a:p>
            <a:pPr algn="r"/>
            <a:r>
              <a:rPr lang="ar-IQ" dirty="0"/>
              <a:t>4-	طلب المزارع نفسه. فقد يطلب المزارع لنفسه من المأكل أو الاعلاف لتغذية حيواناته.</a:t>
            </a:r>
          </a:p>
          <a:p>
            <a:pPr algn="r"/>
            <a:r>
              <a:rPr lang="ar-IQ" dirty="0"/>
              <a:t>5-	طلب المصانع وهو طلب مشتق من طلب تلك المصانع على المواد الاولية للصناعة ومرتبطا بها.</a:t>
            </a:r>
          </a:p>
          <a:p>
            <a:pPr algn="r"/>
            <a:r>
              <a:rPr lang="ar-IQ" dirty="0"/>
              <a:t>العوامل التي تؤثر على مرونة الطلب على المحاصيل الزراعية:</a:t>
            </a:r>
          </a:p>
          <a:p>
            <a:pPr algn="r"/>
            <a:r>
              <a:rPr lang="ar-IQ" dirty="0"/>
              <a:t>1-	المحاصيل البديلة وهي تؤثر على مرونة الطلب وأنتقال المستهلك من سلعة غالية الى سلعة بديلة رخيصة.</a:t>
            </a:r>
          </a:p>
          <a:p>
            <a:pPr algn="r"/>
            <a:r>
              <a:rPr lang="ar-IQ" dirty="0"/>
              <a:t>2-	عدد الاستعمالات للسلعة الزراعية.فكلما تعددت الاستعمالات على السلع الزراعية يكون الطلب عليها أكثر مرونة.</a:t>
            </a:r>
          </a:p>
          <a:p>
            <a:pPr algn="r"/>
            <a:r>
              <a:rPr lang="ar-IQ" dirty="0"/>
              <a:t>3-	سعر السلعة الزراعية وما تشكله من دخل المستهلك أي كلما كانت السلع الزراعية تأخذ الجزء الاكبر من دخل المستهلك تكون أكثر مرونة والعكس صحيح.</a:t>
            </a:r>
          </a:p>
          <a:p>
            <a:pPr algn="r"/>
            <a:r>
              <a:rPr lang="ar-IQ" dirty="0"/>
              <a:t>4-	السلع الزراعية الضرورية تكون مرونتها قليلة ولا تتأثر بتغير الاسعار والكميات المطلوبة مثل السكر والرز.</a:t>
            </a:r>
          </a:p>
          <a:p>
            <a:pPr algn="r"/>
            <a:r>
              <a:rPr lang="ar-IQ" dirty="0"/>
              <a:t>5-	السلع الكمالية تكون مرونتها عالية وتتأثر الكميات المطلوبة منها بتغير الاسعار مثل السيارات.</a:t>
            </a:r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3027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028" y="1600200"/>
            <a:ext cx="453794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85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4800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18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4618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الزراعية مرونات الطلب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الزراعية مرونات الطلب</dc:title>
  <dc:creator>iT</dc:creator>
  <cp:lastModifiedBy>iT</cp:lastModifiedBy>
  <cp:revision>1</cp:revision>
  <dcterms:created xsi:type="dcterms:W3CDTF">2006-08-16T00:00:00Z</dcterms:created>
  <dcterms:modified xsi:type="dcterms:W3CDTF">2019-01-23T18:17:20Z</dcterms:modified>
</cp:coreProperties>
</file>