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a:t>الاسعار الزراعية </a:t>
            </a:r>
            <a:br>
              <a:rPr lang="ar-IQ"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1227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endParaRPr lang="ar-IQ" dirty="0"/>
          </a:p>
          <a:p>
            <a:r>
              <a:rPr lang="ar-IQ" dirty="0"/>
              <a:t>مفهوم الاسعار الزراعية: الاسعار الزراعية هي القيمة التبادلية للمحاصيل الزراعية معبرا عنها بالنقود وأن معرفة الاسعار الزراعية مهمة للمنتجين والمستهلكين للاسباب التالية:</a:t>
            </a:r>
          </a:p>
          <a:p>
            <a:r>
              <a:rPr lang="ar-IQ" dirty="0"/>
              <a:t>1-	المنتج يستفيد من الاسعار في كيفية أتخاذ القرارات المتعلقة بالانتاج الزراعي.</a:t>
            </a:r>
          </a:p>
          <a:p>
            <a:r>
              <a:rPr lang="ar-IQ" dirty="0"/>
              <a:t>2-	تساعد المنتج في تدفق المحاصيل الزراعية للاسواق.</a:t>
            </a:r>
          </a:p>
          <a:p>
            <a:r>
              <a:rPr lang="ar-IQ" dirty="0"/>
              <a:t>3-	تساعد على معرفة أوقات أرتفاع أو أنخفاض الاسعار الزراعية.</a:t>
            </a:r>
          </a:p>
          <a:p>
            <a:r>
              <a:rPr lang="ar-IQ" dirty="0"/>
              <a:t>4-	تساعد المنتج على معرفة الاسباب التي تؤدي الى ذلك.</a:t>
            </a:r>
          </a:p>
          <a:p>
            <a:r>
              <a:rPr lang="ar-IQ" dirty="0"/>
              <a:t>5-	أتخاذ القرارات المناسبة لتحقيق أقصى ربح ممكن.</a:t>
            </a:r>
          </a:p>
          <a:p>
            <a:r>
              <a:rPr lang="ar-IQ" dirty="0"/>
              <a:t>6-	أما المستهلك تساعده في معرفة الاسعار لتحديد كمية ونوعية المحاصيل الزراعية التي يرغب بأستهلاكها.</a:t>
            </a:r>
          </a:p>
          <a:p>
            <a:r>
              <a:rPr lang="ar-IQ" dirty="0"/>
              <a:t>تحليل الاسعار الزراعية:</a:t>
            </a:r>
          </a:p>
          <a:p>
            <a:r>
              <a:rPr lang="ar-IQ" dirty="0"/>
              <a:t>يعد تحليل الاسعار الزراعية أحد أهم الموضوعات التطبيقية في علم الاقتصاد الزراعي ويعد السعر في أقتصاد السوق العامل الرئيسي الموجه لكل من الانتاج والاستهلاك لذلك تم الاعتماد على اسعار السوق في الدول التي تنتهج الاقتصاد الحر كون الاسعار يمكن أن تؤدي وظائف عديدة أهمها:</a:t>
            </a:r>
          </a:p>
          <a:p>
            <a:endParaRPr lang="ar-IQ" dirty="0"/>
          </a:p>
        </p:txBody>
      </p:sp>
    </p:spTree>
    <p:extLst>
      <p:ext uri="{BB962C8B-B14F-4D97-AF65-F5344CB8AC3E}">
        <p14:creationId xmlns:p14="http://schemas.microsoft.com/office/powerpoint/2010/main" val="2232951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lgn="r"/>
            <a:r>
              <a:rPr lang="ar-IQ" dirty="0"/>
              <a:t>1-	يمكن أن تستعمل لتثبيت مقياس القيمة.أن معيار القيمة الذي يثبته نظام الاسعار بسوق المعلومات الضرورية لأتخاذ القرار من المنتجين.</a:t>
            </a:r>
          </a:p>
          <a:p>
            <a:pPr algn="r"/>
            <a:r>
              <a:rPr lang="ar-IQ" dirty="0"/>
              <a:t>2-	تنظيم الانتاج، من معرفة الاسعار يمكن تحديد كمية الموارد المتغيرة المستعملة وكمية الانتاج والقابل للبيع. </a:t>
            </a:r>
          </a:p>
          <a:p>
            <a:pPr algn="r"/>
            <a:r>
              <a:rPr lang="ar-IQ" dirty="0"/>
              <a:t>3-	توزيع الانتاج من خلال تحليل القدرة الشرائية للمستهلك أي مستوى دخله والقدرة على دفع سعر الناتج.</a:t>
            </a:r>
          </a:p>
          <a:p>
            <a:pPr algn="r"/>
            <a:r>
              <a:rPr lang="ar-IQ" dirty="0"/>
              <a:t>4-	المساعدة في أدامة الاقتصاد والنمو الاقتصادي. من خلال معرفة الاسعار المجزية للمنتجين وزيادة ارباحهم سوف توجه الى زيادة الاستثمار وأرتفاع النمو الاقتصادي على مستوى الاقتصاد ككل والعكس صحيح.</a:t>
            </a:r>
          </a:p>
          <a:p>
            <a:pPr algn="r"/>
            <a:endParaRPr lang="ar-IQ" dirty="0"/>
          </a:p>
        </p:txBody>
      </p:sp>
    </p:spTree>
    <p:extLst>
      <p:ext uri="{BB962C8B-B14F-4D97-AF65-F5344CB8AC3E}">
        <p14:creationId xmlns:p14="http://schemas.microsoft.com/office/powerpoint/2010/main" val="201127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أهمية دراسة الاسعار الزراعية:</a:t>
            </a:r>
            <a:br>
              <a:rPr lang="ar-IQ" dirty="0"/>
            </a:br>
            <a:endParaRPr lang="ar-IQ" dirty="0"/>
          </a:p>
        </p:txBody>
      </p:sp>
      <p:sp>
        <p:nvSpPr>
          <p:cNvPr id="3" name="Content Placeholder 2"/>
          <p:cNvSpPr>
            <a:spLocks noGrp="1"/>
          </p:cNvSpPr>
          <p:nvPr>
            <p:ph idx="1"/>
          </p:nvPr>
        </p:nvSpPr>
        <p:spPr/>
        <p:txBody>
          <a:bodyPr>
            <a:normAutofit fontScale="47500" lnSpcReduction="20000"/>
          </a:bodyPr>
          <a:lstStyle/>
          <a:p>
            <a:pPr algn="r"/>
            <a:r>
              <a:rPr lang="ar-IQ" dirty="0" smtClean="0"/>
              <a:t>للسعر </a:t>
            </a:r>
            <a:r>
              <a:rPr lang="ar-IQ" dirty="0"/>
              <a:t>دور فعال في النظرية الاقتصادية بقيادةكل من الانتاج والاستهلاك.لكن هناك عوامل أخرى قد تؤثر في قرارات كل من المنتج والمستهلك أضافة الى السعر. فالسياسات الحكومية والتفضيلات الشخصية للمزارعين وتأثير كل من المناخ ووفرة المعدات الزراعية تؤثر كثيرا في طبيعة المنتجات الزراعية التي ينتجها المزارع في كل عام. من جانب أخر يتأثر المستهلك بكثير من العوامل التي توجه نمط استهلاكه مثل الاعلانات عن السلع الزراعية وكذلك طبيعة التعبئة والتغليف أضافة الى السعر.</a:t>
            </a:r>
          </a:p>
          <a:p>
            <a:pPr algn="r"/>
            <a:r>
              <a:rPr lang="ar-IQ" dirty="0"/>
              <a:t> هنالك بعض العوامل التي يمكن أن تحدد من دور السعر بالنسبة للمنتج والمستهلك. فمثلا أذا اصبح المستهلك أكثر رفاهية فأن مشترياته من المنتجات الغذائية قد تكون أقل استجابة بالنسبة للتغيرات الحاصلة في السعر. اما من ناحية المنتج الزراعي فقد تكون له استثمارات ثابتة عالية لذلك فأن انتاجه يصبح اقل استجابة بالنسبة للتغيرات السعرية، اي انه يجب عليه الاستمرار بالانتاج لسلعة معينة في حدود معقولة بالرغم من أنخفاض السعر لاسترجاع جزء من الكلفة الثابتة. تلعب الحكومات المختلفة في العالم سواء في الدول المتطورة او النامية دورا مهما في تحديد الاسعار الزراعية، حيث ان الهدف من هذا هو دعم المنتج الزراعي بسبب السمات الخاصة التي تتصف بها السلع الزراعية وأهم هذه السمات:</a:t>
            </a:r>
          </a:p>
          <a:p>
            <a:pPr algn="r"/>
            <a:r>
              <a:rPr lang="ar-IQ" dirty="0"/>
              <a:t>1-	الطبيعة البايولوجية للانتاج الزراعي: أذ أن الانتاج الزراعي لايمكن تحقيقه الا بعد مرور موسم كامل، اي أن السلع الزراعية تمر باطوار نمو حتى يمكن أن تصبح سلعة قابلة للاستهلاك، لذا فأنه لايمكن الاستجابة لزيادة سعر السلعة الزراعية فورا، وأنما بعد مرور موسم كامل. وهذا يخلق مدة أبطاء زمني بين زيادة السعر والاستجابة لهذه الزيادة.</a:t>
            </a:r>
          </a:p>
          <a:p>
            <a:pPr algn="r"/>
            <a:r>
              <a:rPr lang="ar-IQ" dirty="0"/>
              <a:t>2-	قلة مرونتي العرض والطلب على السلع الزراعية: فكما أسلفنا نظرا للطبيعة البايولوجية للسلع الزراعية فأنه لا يمكن زيادة عرض المنتجات الزراعية فورا عند وجود زيادة في اسعارها، لذا تكون مرونتها السعرية منخفضة. اما بالنسبة للطلب على السلع الزراعية فهو الاخر قليل المرونة لكون أن معظم السلع الزراعية تعد سلعا ضرورية لحياة الانسان.</a:t>
            </a:r>
          </a:p>
          <a:p>
            <a:pPr algn="r"/>
            <a:r>
              <a:rPr lang="ar-IQ" dirty="0"/>
              <a:t>3-	تذبذب الاسعار الزراعية: بسبب الطبيعة البايولوجية للسلع الزراعية وتأثير الظروف الخارجة على الانتاج الزراعي كالظروف الجوية والافات والحشرات وغيرها من المؤثرات يكون الانتاج الزراعي متذبذبا بين موسم وآخر. فقد تؤدي الظروف السيئة الى أنخفاضه بينما تؤدي الظروف الجيدة الى زيادته، وفي كلتا الحالتين تتذبذب الاسعار صعودا وانخفاض</a:t>
            </a:r>
          </a:p>
        </p:txBody>
      </p:sp>
    </p:spTree>
    <p:extLst>
      <p:ext uri="{BB962C8B-B14F-4D97-AF65-F5344CB8AC3E}">
        <p14:creationId xmlns:p14="http://schemas.microsoft.com/office/powerpoint/2010/main" val="1933833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الاسعار الزراعية  </vt:lpstr>
      <vt:lpstr>PowerPoint Presentation</vt:lpstr>
      <vt:lpstr>PowerPoint Presentation</vt:lpstr>
      <vt:lpstr>أهمية دراسة الاسعار الزراعية: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الاسعار الزراعية  </dc:title>
  <dc:creator>iT</dc:creator>
  <cp:lastModifiedBy>iT</cp:lastModifiedBy>
  <cp:revision>1</cp:revision>
  <dcterms:created xsi:type="dcterms:W3CDTF">2006-08-16T00:00:00Z</dcterms:created>
  <dcterms:modified xsi:type="dcterms:W3CDTF">2019-01-23T18:10:17Z</dcterms:modified>
</cp:coreProperties>
</file>