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1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/>
              <a:t>التكاليف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58973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7239000" cy="582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855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7086600" cy="582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464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7848599" cy="551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069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705599" cy="544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14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239000" cy="589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389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التكاليف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التكاليف</dc:title>
  <dc:creator>iT</dc:creator>
  <cp:lastModifiedBy>iT</cp:lastModifiedBy>
  <cp:revision>1</cp:revision>
  <dcterms:created xsi:type="dcterms:W3CDTF">2006-08-16T00:00:00Z</dcterms:created>
  <dcterms:modified xsi:type="dcterms:W3CDTF">2019-01-23T16:17:49Z</dcterms:modified>
</cp:coreProperties>
</file>