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1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3596535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32500" lnSpcReduction="20000"/>
          </a:bodyPr>
          <a:lstStyle/>
          <a:p>
            <a:pPr algn="r"/>
            <a:r>
              <a:rPr lang="ar-IQ" dirty="0"/>
              <a:t>اولا: العلاقة بين المدخلات والمخرجات الانتاجية :</a:t>
            </a:r>
          </a:p>
          <a:p>
            <a:pPr algn="r"/>
            <a:r>
              <a:rPr lang="en-US" dirty="0"/>
              <a:t>Input – output relationship </a:t>
            </a:r>
          </a:p>
          <a:p>
            <a:pPr algn="r"/>
            <a:r>
              <a:rPr lang="ar-IQ" dirty="0"/>
              <a:t>كم ننتج  </a:t>
            </a:r>
            <a:r>
              <a:rPr lang="en-US" dirty="0"/>
              <a:t>How much to produce  </a:t>
            </a:r>
          </a:p>
          <a:p>
            <a:pPr algn="r"/>
            <a:r>
              <a:rPr lang="en-US" dirty="0"/>
              <a:t> </a:t>
            </a:r>
            <a:r>
              <a:rPr lang="ar-IQ" dirty="0"/>
              <a:t>اننا معنيون هنا بدراسة العلاقة التي تربط المدخلات بالمخرجات ضمن عملية الانتاج ولعل الاستعانة بدالّة الانتاج خير وسيلة لتساعدنا على فهم هذه العلاقة.</a:t>
            </a:r>
          </a:p>
          <a:p>
            <a:pPr algn="r"/>
            <a:r>
              <a:rPr lang="ar-IQ" dirty="0"/>
              <a:t>مفهوم الدّالة الانتاجية</a:t>
            </a:r>
          </a:p>
          <a:p>
            <a:pPr algn="r"/>
            <a:r>
              <a:rPr lang="ar-IQ" dirty="0"/>
              <a:t> الدّالة الانتاجية عبارة عن العلاقة التي تربط بين الموارد الاقتصادية المستخدمة في العملية الانتاجية والناتج الذي تحصل عليه من هذه العملية. ويمكن عادة صياغة الدالة الانتاجية اما في جدول او شكل بياني او في صيغة رياضية وقبل استعراض كل من هذه الصيغ الثلاثة سوف نفترض تغير احد الموارد فقط مع ثبات باقي الموارد المستخدمة في العملية الانتاجية حتى يمكن تبسيط شرح العلاقات الموجودة بين الموارد ومنتجات العملية الانتاجية. ففي الانتاج الزراعي يكون اي محصول كالقمح يعتمد على كميات البذور والاسمدة والعمل وغيرها من الموارد الاخرى. إلا ان ذلك يبدو اكثر تعقيداً مقارنة باستخدام مورد انتاجي واحد.</a:t>
            </a:r>
          </a:p>
          <a:p>
            <a:pPr algn="r"/>
            <a:r>
              <a:rPr lang="ar-IQ" dirty="0"/>
              <a:t>اولا: دالة الانتاج وكيف يمكن الحصول عليها </a:t>
            </a:r>
          </a:p>
          <a:p>
            <a:pPr algn="r"/>
            <a:r>
              <a:rPr lang="ar-IQ" dirty="0"/>
              <a:t>مفهوم دالة الانتاج: الدالة الانتاجية عبارة عن العلاقة التي تربط بين الموارد الاقتصادية المستخدمة في العملية الانتاجية والناتج الذي تحصل عليه من هذه العملية. ويمكن إعادة صياغة الدالة الانتاجية اما في جدول حسابي او شكل بياني او صيغة رياضية.</a:t>
            </a:r>
          </a:p>
          <a:p>
            <a:pPr algn="r"/>
            <a:r>
              <a:rPr lang="ar-IQ" dirty="0"/>
              <a:t>1-	الدالة الانتاجية في جدول حسابي</a:t>
            </a:r>
          </a:p>
          <a:p>
            <a:pPr algn="r"/>
            <a:r>
              <a:rPr lang="ar-IQ" dirty="0"/>
              <a:t>جدول (1) الدالة الانتاجية لرأس المال</a:t>
            </a:r>
          </a:p>
          <a:p>
            <a:pPr algn="r"/>
            <a:r>
              <a:rPr lang="ar-IQ" dirty="0"/>
              <a:t>الوحدات المستخدمة من رأس المال ( الف دينار)	250	200	150	100	75	50</a:t>
            </a:r>
          </a:p>
          <a:p>
            <a:pPr algn="r"/>
            <a:r>
              <a:rPr lang="ar-IQ" dirty="0"/>
              <a:t>وحدات انتاج الذرة(كغم)	550	500	450	400	350	300</a:t>
            </a:r>
          </a:p>
          <a:p>
            <a:pPr algn="r"/>
            <a:r>
              <a:rPr lang="ar-IQ" dirty="0"/>
              <a:t> يوضح الجدول رقم (1) أعلاه شكل دالة انتاجية من استخدام عنصر الانتاج رأس المال الذي يحتوي على (البذور، السماد، المبيدات، العمل الآلي الحراثة، الري، صيانة، العمل المؤجر، تسويق) وانتاج من الذرة الصفراء ويُقاس بال(كغم). اي عند استخدام عنصر الانتاج من رأس المال 50 ألف دينار يعطي انتاج من الذرة الصفراء 300 كغم  وعند زيادة استخدام عنصر رأس المال الى 75 ألف دينار تعطي انتاج من الذرة الصفراء 350 كغم . وهكذا الى ان نصل الى 250 ألف دينار التي تعطي 550 كغم  هذه الصيغة الحسابية لدالة الانتاج.</a:t>
            </a:r>
          </a:p>
          <a:p>
            <a:pPr algn="r"/>
            <a:r>
              <a:rPr lang="ar-IQ" dirty="0"/>
              <a:t>2-	دالة الانتاج في شكل بياني</a:t>
            </a:r>
          </a:p>
          <a:p>
            <a:pPr algn="r"/>
            <a:r>
              <a:rPr lang="ar-IQ" dirty="0"/>
              <a:t>من خلال الجدول السابق يمكن رسم دالة الانتاج. حيث يمثل المحور الافقي عنصر الانتاج المتغير من رأس المال فيما المحور العمودي يمثل الانتاج من محصول الذرة الصفراء (كغم).</a:t>
            </a:r>
          </a:p>
          <a:p>
            <a:pPr algn="r"/>
            <a:r>
              <a:rPr lang="ar-IQ" dirty="0"/>
              <a:t>وان المنحنى (أ.ب.جـ. د. ح. و) يمكن اعتباره الشكل البياني للدالة الانتاجية ورأس المال المستخدم في العملية الانتاجية لانتاج القمح.</a:t>
            </a:r>
          </a:p>
          <a:p>
            <a:r>
              <a:rPr lang="ar-IQ" dirty="0"/>
              <a:t> </a:t>
            </a:r>
          </a:p>
          <a:p>
            <a:endParaRPr lang="ar-IQ" dirty="0"/>
          </a:p>
        </p:txBody>
      </p:sp>
    </p:spTree>
    <p:extLst>
      <p:ext uri="{BB962C8B-B14F-4D97-AF65-F5344CB8AC3E}">
        <p14:creationId xmlns:p14="http://schemas.microsoft.com/office/powerpoint/2010/main" val="1189312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1027"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981201" y="1600200"/>
            <a:ext cx="4143046"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6209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057401" y="1600200"/>
            <a:ext cx="42079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02433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762000"/>
            <a:ext cx="5105400" cy="536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5022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1600200"/>
            <a:ext cx="5181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7314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38201" y="838200"/>
            <a:ext cx="5943600" cy="528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0220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198</Words>
  <Application>Microsoft Office PowerPoint</Application>
  <PresentationFormat>On-screen Show (4:3)</PresentationFormat>
  <Paragraphs>17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dc:creator>
  <cp:lastModifiedBy>iT</cp:lastModifiedBy>
  <cp:revision>1</cp:revision>
  <dcterms:created xsi:type="dcterms:W3CDTF">2006-08-16T00:00:00Z</dcterms:created>
  <dcterms:modified xsi:type="dcterms:W3CDTF">2019-01-23T16:12:06Z</dcterms:modified>
</cp:coreProperties>
</file>