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الرابعة عشر</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 عشر</a:t>
            </a:r>
            <a:endParaRPr lang="ar-IQ" dirty="0"/>
          </a:p>
        </p:txBody>
      </p:sp>
      <p:sp>
        <p:nvSpPr>
          <p:cNvPr id="5" name="Content Placeholder 4"/>
          <p:cNvSpPr>
            <a:spLocks noGrp="1"/>
          </p:cNvSpPr>
          <p:nvPr>
            <p:ph idx="1"/>
          </p:nvPr>
        </p:nvSpPr>
        <p:spPr/>
        <p:txBody>
          <a:bodyPr>
            <a:normAutofit fontScale="70000" lnSpcReduction="20000"/>
          </a:bodyPr>
          <a:lstStyle/>
          <a:p>
            <a:r>
              <a:rPr lang="ar-IQ" dirty="0" smtClean="0"/>
              <a:t>يؤمن الكلاسيك بان سرعة الدوران النقدي ثابتة في الاجل القصير ومستقرة في الاجل الطويل ومحددة بعوامل مؤسسية خارج المعادلة النقدية، مثل عادات الانفاق، تزامن استلام وانفاق الدخل، البيع بالتقسيط، الدورات التجارية، سعر الفائدة، توقعات الاسعار والدخل .... الخ.</a:t>
            </a:r>
            <a:endParaRPr lang="en-US" dirty="0" smtClean="0"/>
          </a:p>
          <a:p>
            <a:r>
              <a:rPr lang="ar-IQ" dirty="0" smtClean="0"/>
              <a:t> </a:t>
            </a:r>
            <a:endParaRPr lang="en-US" dirty="0" smtClean="0"/>
          </a:p>
          <a:p>
            <a:r>
              <a:rPr lang="ar-IQ" dirty="0" smtClean="0"/>
              <a:t>ان الكلاسيك يميزون بين نوعين من الاسعار هما (الاسعار النسبية) التي تعني سعر سلعة او خدمة ما نسبة لسلعة او خدمة اخرى وتتحدد بعوامل ذاتية (الطلب) وموضوعية (العرض). والنوع الاخر هو (المستوى العام للاسعار) والذي يمثل متوسط اسعار السلع والخدمات في الاقتصاد خلال فترة زمنية معينة في الغالب سنة، وحجم المعاملات يعني مجموع مقدار السلع والخدمات النهائية ونصف المصنعة والاوراق المالية والموجودات المادية وكافة المعاملات النقدية في الاقتصاد، وان هذا المقدار ثابت لكون الاقتصاد عند مرحلة الاستخدام الشامل، فضلا عن ان حجم المعاملات يتحدد بعوامل خارج المعادلة النقدية (العوامل المؤثرة بالعرض الكلي). بناءا على ذلك يمكن اعادة كتابة المعادلة على النحو الاتي:-</a:t>
            </a:r>
            <a:endParaRPr lang="en-US" dirty="0" smtClean="0"/>
          </a:p>
          <a:p>
            <a:pPr rtl="0"/>
            <a:r>
              <a:rPr lang="ar-IQ" dirty="0" smtClean="0"/>
              <a:t>  </a:t>
            </a:r>
            <a:r>
              <a:rPr lang="en-US" i="1" dirty="0" smtClean="0"/>
              <a:t>……………………. (4)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 عشر</a:t>
            </a:r>
            <a:endParaRPr lang="ar-IQ" dirty="0"/>
          </a:p>
        </p:txBody>
      </p:sp>
      <p:sp>
        <p:nvSpPr>
          <p:cNvPr id="6" name="Content Placeholder 5"/>
          <p:cNvSpPr>
            <a:spLocks noGrp="1"/>
          </p:cNvSpPr>
          <p:nvPr>
            <p:ph idx="1"/>
          </p:nvPr>
        </p:nvSpPr>
        <p:spPr/>
        <p:txBody>
          <a:bodyPr>
            <a:normAutofit lnSpcReduction="10000"/>
          </a:bodyPr>
          <a:lstStyle/>
          <a:p>
            <a:r>
              <a:rPr lang="ar-IQ" dirty="0" smtClean="0"/>
              <a:t>وبذلك فان ارتفاع عرض النقد بثبات سرعة الدوران النقدي وحجم المعاملات يؤدي الى ارتفاع الاسعار بشكل نسبي ومباشر. ويؤكد فيشر حدوث هذا الترتيب فقط عند مرحلة الاستقرار الاقتصادي (حالة التوازن).</a:t>
            </a:r>
            <a:endParaRPr lang="en-US" dirty="0" smtClean="0"/>
          </a:p>
          <a:p>
            <a:r>
              <a:rPr lang="ar-IQ" dirty="0" smtClean="0"/>
              <a:t>يشير فيشر الى ان المعادلة صالحة لتحليل ارتفاع الاسعار فقط عند حالة التوازن الاقتصادي، فعند بدء مراحل الدورة التجارية (</a:t>
            </a:r>
            <a:r>
              <a:rPr lang="en-US" dirty="0" smtClean="0"/>
              <a:t>Business cycle</a:t>
            </a:r>
            <a:r>
              <a:rPr lang="ar-IQ" dirty="0" smtClean="0"/>
              <a:t>) تتغير الافتراضات ومن ثم تصبح النقود مؤثرة في الاقتصاد.</a:t>
            </a:r>
            <a:endParaRPr lang="en-US" dirty="0" smtClean="0"/>
          </a:p>
          <a:p>
            <a:r>
              <a:rPr lang="ar-IQ" dirty="0" smtClean="0"/>
              <a:t> </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ar-IQ" dirty="0" smtClean="0"/>
              <a:t>نظرا لخلو النظرية الكمية للنقود من جانب الطلب النقدي فسوف لن نتمكن من تحديد جانب الطلب الكلي الكلاسيكي، لذا سنلجأ الى تعديل النيو كلاسيك (</a:t>
            </a:r>
            <a:r>
              <a:rPr lang="en-US" dirty="0" smtClean="0"/>
              <a:t>Neo Classic</a:t>
            </a:r>
            <a:r>
              <a:rPr lang="ar-IQ" dirty="0" smtClean="0"/>
              <a:t>) من استرسال تحليل جانب الطلب الكلي الكلاسيكي.</a:t>
            </a:r>
            <a:endParaRPr lang="en-US" dirty="0" smtClean="0"/>
          </a:p>
          <a:p>
            <a:r>
              <a:rPr lang="ar-IQ" dirty="0" smtClean="0"/>
              <a:t> </a:t>
            </a:r>
            <a:endParaRPr lang="en-US" dirty="0" smtClean="0"/>
          </a:p>
          <a:p>
            <a:r>
              <a:rPr lang="ar-IQ" u="sng" dirty="0" smtClean="0"/>
              <a:t>انتقــــاد النظريــــة الكميــــة للنقـــــــود</a:t>
            </a:r>
            <a:endParaRPr lang="en-US" dirty="0" smtClean="0"/>
          </a:p>
          <a:p>
            <a:r>
              <a:rPr lang="ar-IQ" dirty="0" smtClean="0"/>
              <a:t>1- اهملت النظرية جانب الطلب النقدي وركزت فقط على جانب عرض النقد.</a:t>
            </a:r>
            <a:endParaRPr lang="en-US" dirty="0" smtClean="0"/>
          </a:p>
          <a:p>
            <a:r>
              <a:rPr lang="ar-IQ" dirty="0" smtClean="0"/>
              <a:t>2- المعادلة مجرد متطابقة حسابية تبين العلاقة بين المبيعات والمشتريات على المنتجات.</a:t>
            </a:r>
            <a:endParaRPr lang="en-US" dirty="0" smtClean="0"/>
          </a:p>
          <a:p>
            <a:r>
              <a:rPr lang="ar-IQ" dirty="0" smtClean="0"/>
              <a:t>3- حالة التوازن تحدث في لحظة زمنية والوضع الطبيعي هو عدم التوازن (عدم الاستقرار).</a:t>
            </a:r>
            <a:endParaRPr lang="en-US" dirty="0" smtClean="0"/>
          </a:p>
          <a:p>
            <a:r>
              <a:rPr lang="ar-IQ" dirty="0" smtClean="0"/>
              <a:t>4- حجم المعاملات لا يمكن قياسه لكونه يتضمن طيفا واسعاً من المفردات غير المحددة. </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164</Words>
  <Application>Microsoft Office PowerPoint</Application>
  <PresentationFormat>On-screen Show (4:3)</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الاقتصاد الكلي</vt:lpstr>
      <vt:lpstr>المحاضرة الرابعة عشر</vt:lpstr>
      <vt:lpstr>المحاضرة الرابعة عشر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18</cp:revision>
  <dcterms:created xsi:type="dcterms:W3CDTF">2017-12-16T10:28:53Z</dcterms:created>
  <dcterms:modified xsi:type="dcterms:W3CDTF">2019-01-22T11:54:21Z</dcterms:modified>
</cp:coreProperties>
</file>