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التاسعة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من الدوال الاربعة السابقة سيتم اشتقاق منحنى العرض الكلي الكلاسيكي وعلى النحو الاتي:-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pic>
        <p:nvPicPr>
          <p:cNvPr id="6" name="Content Placeholder 5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9311" y="1967442"/>
            <a:ext cx="5925377" cy="379147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بناءا على ذلك ان منحنى العرض الكلي (</a:t>
            </a:r>
            <a:r>
              <a:rPr lang="en-US" dirty="0" smtClean="0"/>
              <a:t>AS</a:t>
            </a:r>
            <a:r>
              <a:rPr lang="ar-IQ" dirty="0" smtClean="0"/>
              <a:t>) يكون عديم المرونة عند مرحلة الاستخدام الشامل 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o</a:t>
            </a:r>
            <a:r>
              <a:rPr lang="ar-IQ" dirty="0" smtClean="0"/>
              <a:t>)، وان الانتقال من نقطة (</a:t>
            </a:r>
            <a:r>
              <a:rPr lang="en-US" dirty="0" smtClean="0"/>
              <a:t>A</a:t>
            </a:r>
            <a:r>
              <a:rPr lang="ar-IQ" dirty="0" smtClean="0"/>
              <a:t>) الى (</a:t>
            </a:r>
            <a:r>
              <a:rPr lang="en-US" dirty="0" smtClean="0"/>
              <a:t>B</a:t>
            </a:r>
            <a:r>
              <a:rPr lang="ar-IQ" dirty="0" smtClean="0"/>
              <a:t>) هو بسبب تغير المستوى العام للاسعار لكون دالة العرض الكلي تستجيب لتغير الاسعار اي ان:-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AS = f (P) ………………………………………… (5)</a:t>
            </a:r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ان اي انتقال لمحنى العرض الكلي يكون ناشئ عن انتقال (</a:t>
            </a:r>
            <a:r>
              <a:rPr lang="en-US" dirty="0" smtClean="0"/>
              <a:t>Shift</a:t>
            </a:r>
            <a:r>
              <a:rPr lang="ar-IQ" dirty="0" smtClean="0"/>
              <a:t>) في منحنى عرض العمل او طلب العمل او دالة الناتج (او انتقال في منحنى العوامل المؤثرة الاخرى في تلك المتغيرات). فاذا زاد طلب العمل الى (</a:t>
            </a:r>
            <a:r>
              <a:rPr lang="en-US" dirty="0" smtClean="0"/>
              <a:t>D</a:t>
            </a:r>
            <a:r>
              <a:rPr lang="en-US" baseline="-25000" dirty="0" smtClean="0"/>
              <a:t>L2</a:t>
            </a:r>
            <a:r>
              <a:rPr lang="ar-IQ" dirty="0" smtClean="0"/>
              <a:t>) فان من شأن هذا التغير ان ينقل دالة الناتج الى (</a:t>
            </a:r>
            <a:r>
              <a:rPr lang="en-US" dirty="0" smtClean="0"/>
              <a:t>TP</a:t>
            </a:r>
            <a:r>
              <a:rPr lang="en-US" baseline="-25000" dirty="0" smtClean="0"/>
              <a:t>2</a:t>
            </a:r>
            <a:r>
              <a:rPr lang="ar-IQ" dirty="0" smtClean="0"/>
              <a:t>) ومن ثم انتقال منحنى العرض الكلي نحو اليمين. اي ان العرض الكلي يصبح دالة في عناصر الانتاج وكما ياتي:</a:t>
            </a:r>
            <a:endParaRPr lang="en-US" dirty="0" smtClean="0"/>
          </a:p>
          <a:p>
            <a:pPr rtl="0"/>
            <a:r>
              <a:rPr lang="en-US" dirty="0" smtClean="0"/>
              <a:t>AS = f (D</a:t>
            </a:r>
            <a:r>
              <a:rPr lang="en-US" baseline="-25000" dirty="0" smtClean="0"/>
              <a:t>L</a:t>
            </a:r>
            <a:r>
              <a:rPr lang="en-US" dirty="0" smtClean="0"/>
              <a:t>, S</a:t>
            </a:r>
            <a:r>
              <a:rPr lang="en-US" baseline="-25000" dirty="0" smtClean="0"/>
              <a:t>L</a:t>
            </a:r>
            <a:r>
              <a:rPr lang="en-US" dirty="0" smtClean="0"/>
              <a:t>, TP, L, T, …..) ……………………………(6)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الاقتصاد الكلي</vt:lpstr>
      <vt:lpstr>المحاضرة التاسعة</vt:lpstr>
      <vt:lpstr>المحاضرة التاسعة</vt:lpstr>
      <vt:lpstr>المحاضرة التاسعة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13</cp:revision>
  <dcterms:created xsi:type="dcterms:W3CDTF">2017-12-16T10:28:53Z</dcterms:created>
  <dcterms:modified xsi:type="dcterms:W3CDTF">2019-01-22T11:47:53Z</dcterms:modified>
</cp:coreProperties>
</file>