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السادسة</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b="1" u="sng" dirty="0" smtClean="0"/>
              <a:t>العرض الكلي الكلاسيكي </a:t>
            </a:r>
            <a:r>
              <a:rPr lang="en-US" b="1" u="sng" dirty="0" smtClean="0"/>
              <a:t>Classic Total Supply</a:t>
            </a:r>
            <a:endParaRPr lang="en-US" dirty="0" smtClean="0"/>
          </a:p>
          <a:p>
            <a:r>
              <a:rPr lang="ar-IQ" dirty="0" smtClean="0"/>
              <a:t>تتالف دالة العرض الكلي الكلاسيكية من اربعة دوال هي:-</a:t>
            </a:r>
            <a:endParaRPr lang="en-US" dirty="0" smtClean="0"/>
          </a:p>
          <a:p>
            <a:r>
              <a:rPr lang="ar-IQ" b="1" u="sng" dirty="0" smtClean="0"/>
              <a:t>1- دالة الناتج </a:t>
            </a:r>
            <a:r>
              <a:rPr lang="en-US" b="1" u="sng" dirty="0" smtClean="0"/>
              <a:t>Output Function</a:t>
            </a:r>
            <a:endParaRPr lang="en-US" dirty="0" smtClean="0"/>
          </a:p>
          <a:p>
            <a:r>
              <a:rPr lang="ar-IQ" dirty="0" smtClean="0"/>
              <a:t>تعرف دالة الناتج بانها علاقة فنية بين الناتج وعناصر الانتاج من اجل الحصول على افضل توليفة (توليفة مثلى) من عناصر الانتاج في انتاج مقدار معين من الناتج. وعليه يكون الناتج داله في عناصر الانتاج. </a:t>
            </a:r>
            <a:endParaRPr lang="en-US" dirty="0" smtClean="0"/>
          </a:p>
          <a:p>
            <a:r>
              <a:rPr lang="en-US" dirty="0" smtClean="0"/>
              <a:t>Y = f(L, K, L, T,…..) ………………………….. (1)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dirty="0" smtClean="0"/>
              <a:t>ان دالة الناتج في الاجل القصير تستجيب فقط لتغير عنصر العمل (</a:t>
            </a:r>
            <a:r>
              <a:rPr lang="en-US" dirty="0" smtClean="0"/>
              <a:t>L</a:t>
            </a:r>
            <a:r>
              <a:rPr lang="ar-IQ" dirty="0" smtClean="0"/>
              <a:t>) بسبب ثبات عناصر الانتاج الاخرى. اما في الاجل الطويل فان دالة الناتج تستجيب لتغير كافة عناصر الانتاج مثل راس المال (</a:t>
            </a:r>
            <a:r>
              <a:rPr lang="en-US" dirty="0" smtClean="0"/>
              <a:t>K</a:t>
            </a:r>
            <a:r>
              <a:rPr lang="ar-IQ" dirty="0" smtClean="0"/>
              <a:t>)، الارض (</a:t>
            </a:r>
            <a:r>
              <a:rPr lang="en-US" dirty="0" smtClean="0"/>
              <a:t>L</a:t>
            </a:r>
            <a:r>
              <a:rPr lang="ar-IQ" dirty="0" smtClean="0"/>
              <a:t>)، المستوى التكنولوجي (</a:t>
            </a:r>
            <a:r>
              <a:rPr lang="en-US" dirty="0" smtClean="0"/>
              <a:t>T</a:t>
            </a:r>
            <a:r>
              <a:rPr lang="ar-IQ" dirty="0" smtClean="0"/>
              <a:t>) ...الخ.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b="1" u="sng" dirty="0" smtClean="0"/>
              <a:t>2- دالة طلب العمل </a:t>
            </a:r>
            <a:r>
              <a:rPr lang="en-US" b="1" u="sng" dirty="0" smtClean="0"/>
              <a:t>Labor Demand Function</a:t>
            </a:r>
            <a:endParaRPr lang="en-US" dirty="0" smtClean="0"/>
          </a:p>
          <a:p>
            <a:r>
              <a:rPr lang="ar-IQ" dirty="0" smtClean="0"/>
              <a:t>لطالما دالة الناتج في الاجل القصير تستجيب فقط للعمل فان تلك الدالة تخضع لقانون الغلة المتناقصة (</a:t>
            </a:r>
            <a:r>
              <a:rPr lang="en-US" dirty="0" smtClean="0"/>
              <a:t>law of diminishing return</a:t>
            </a:r>
            <a:r>
              <a:rPr lang="ar-IQ" smtClean="0"/>
              <a:t>)، فضلا عن انها علاقة فنية ليس لها علاقة بالتكاليف او الاسعار، فسيتم اشتقاق منحنى طلب العمل منه على النحو الاتي:-</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188</Words>
  <Application>Microsoft Office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الاقتصاد الكلي</vt:lpstr>
      <vt:lpstr>المحاضرة السادسة</vt:lpstr>
      <vt:lpstr>المحاضرة السادسة</vt:lpstr>
      <vt:lpstr>المحاضرة السادسة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10</cp:revision>
  <dcterms:created xsi:type="dcterms:W3CDTF">2017-12-16T10:28:53Z</dcterms:created>
  <dcterms:modified xsi:type="dcterms:W3CDTF">2019-01-22T11:46:39Z</dcterms:modified>
</cp:coreProperties>
</file>