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1" r:id="rId4"/>
    <p:sldId id="260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8" d="100"/>
          <a:sy n="48" d="100"/>
        </p:scale>
        <p:origin x="-1315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18FCC3C-83C9-41D9-B7EC-543058BA4C6F}" type="datetimeFigureOut">
              <a:rPr lang="ar-SA" smtClean="0"/>
              <a:t>16/05/40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17CF066-3918-41FC-A959-F4B0B34B41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2252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4CEF-3C37-4F2E-9250-2B7331D195F6}" type="datetimeFigureOut">
              <a:rPr lang="ar-SA" smtClean="0"/>
              <a:t>16/05/40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99DB-4FDE-47D9-B52C-8AA40D7616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0581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4CEF-3C37-4F2E-9250-2B7331D195F6}" type="datetimeFigureOut">
              <a:rPr lang="ar-SA" smtClean="0"/>
              <a:t>16/05/40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99DB-4FDE-47D9-B52C-8AA40D7616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04698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4CEF-3C37-4F2E-9250-2B7331D195F6}" type="datetimeFigureOut">
              <a:rPr lang="ar-SA" smtClean="0"/>
              <a:t>16/05/40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99DB-4FDE-47D9-B52C-8AA40D7616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6908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4CEF-3C37-4F2E-9250-2B7331D195F6}" type="datetimeFigureOut">
              <a:rPr lang="ar-SA" smtClean="0"/>
              <a:t>16/05/40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99DB-4FDE-47D9-B52C-8AA40D7616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38210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4CEF-3C37-4F2E-9250-2B7331D195F6}" type="datetimeFigureOut">
              <a:rPr lang="ar-SA" smtClean="0"/>
              <a:t>16/05/40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99DB-4FDE-47D9-B52C-8AA40D7616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90365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4CEF-3C37-4F2E-9250-2B7331D195F6}" type="datetimeFigureOut">
              <a:rPr lang="ar-SA" smtClean="0"/>
              <a:t>16/05/40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99DB-4FDE-47D9-B52C-8AA40D7616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9594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4CEF-3C37-4F2E-9250-2B7331D195F6}" type="datetimeFigureOut">
              <a:rPr lang="ar-SA" smtClean="0"/>
              <a:t>16/05/40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99DB-4FDE-47D9-B52C-8AA40D7616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7364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4CEF-3C37-4F2E-9250-2B7331D195F6}" type="datetimeFigureOut">
              <a:rPr lang="ar-SA" smtClean="0"/>
              <a:t>16/05/40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99DB-4FDE-47D9-B52C-8AA40D7616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2497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4CEF-3C37-4F2E-9250-2B7331D195F6}" type="datetimeFigureOut">
              <a:rPr lang="ar-SA" smtClean="0"/>
              <a:t>16/05/40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99DB-4FDE-47D9-B52C-8AA40D7616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1030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4CEF-3C37-4F2E-9250-2B7331D195F6}" type="datetimeFigureOut">
              <a:rPr lang="ar-SA" smtClean="0"/>
              <a:t>16/05/40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99DB-4FDE-47D9-B52C-8AA40D7616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59220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4CEF-3C37-4F2E-9250-2B7331D195F6}" type="datetimeFigureOut">
              <a:rPr lang="ar-SA" smtClean="0"/>
              <a:t>16/05/40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99DB-4FDE-47D9-B52C-8AA40D7616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3559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84CEF-3C37-4F2E-9250-2B7331D195F6}" type="datetimeFigureOut">
              <a:rPr lang="ar-SA" smtClean="0"/>
              <a:t>16/05/40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E99DB-4FDE-47D9-B52C-8AA40D7616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9221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758057"/>
          </a:xfrm>
        </p:spPr>
        <p:txBody>
          <a:bodyPr>
            <a:normAutofit fontScale="90000"/>
          </a:bodyPr>
          <a:lstStyle/>
          <a:p>
            <a:pPr algn="r"/>
            <a:r>
              <a:rPr lang="ar-SA" dirty="0" smtClean="0"/>
              <a:t/>
            </a:r>
            <a:br>
              <a:rPr lang="ar-SA" dirty="0" smtClean="0"/>
            </a:br>
            <a:r>
              <a:rPr lang="ar-SA" sz="6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مثال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IQ" dirty="0" smtClean="0"/>
              <a:t>صمم </a:t>
            </a:r>
            <a:r>
              <a:rPr lang="ar-IQ" dirty="0"/>
              <a:t>نموذج واكتب برنامج لحساب:</a:t>
            </a: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323528" y="1916832"/>
                <a:ext cx="8640960" cy="3721968"/>
              </a:xfrm>
            </p:spPr>
            <p:txBody>
              <a:bodyPr/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/>
                        <m:t>𝐻𝐻</m:t>
                      </m:r>
                      <m:r>
                        <a:rPr lang="en-US" i="1" smtClean="0"/>
                        <m:t>=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sSup>
                            <m:sSupPr>
                              <m:ctrlPr>
                                <a:rPr lang="en-US" i="1"/>
                              </m:ctrlPr>
                            </m:sSupPr>
                            <m:e>
                              <m:r>
                                <a:rPr lang="en-US" i="1"/>
                                <m:t>𝑥</m:t>
                              </m:r>
                            </m:e>
                            <m:sup>
                              <m:r>
                                <a:rPr lang="en-US" i="1"/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/>
                            <m:t>2</m:t>
                          </m:r>
                        </m:den>
                      </m:f>
                      <m:r>
                        <a:rPr lang="en-US"/>
                        <m:t>+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sSup>
                            <m:sSupPr>
                              <m:ctrlPr>
                                <a:rPr lang="en-US" i="1"/>
                              </m:ctrlPr>
                            </m:sSupPr>
                            <m:e>
                              <m:r>
                                <a:rPr lang="en-US" i="1"/>
                                <m:t>𝑥</m:t>
                              </m:r>
                            </m:e>
                            <m:sup>
                              <m:r>
                                <a:rPr lang="en-US" i="1"/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i="1"/>
                            <m:t>4</m:t>
                          </m:r>
                        </m:den>
                      </m:f>
                      <m:r>
                        <a:rPr lang="en-US" i="1"/>
                        <m:t>+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sSup>
                            <m:sSupPr>
                              <m:ctrlPr>
                                <a:rPr lang="en-US" i="1"/>
                              </m:ctrlPr>
                            </m:sSupPr>
                            <m:e>
                              <m:r>
                                <a:rPr lang="en-US" i="1"/>
                                <m:t>𝑥</m:t>
                              </m:r>
                            </m:e>
                            <m:sup>
                              <m:r>
                                <a:rPr lang="en-US" i="1"/>
                                <m:t>8</m:t>
                              </m:r>
                            </m:sup>
                          </m:sSup>
                        </m:num>
                        <m:den>
                          <m:r>
                            <a:rPr lang="en-US" i="1"/>
                            <m:t>8</m:t>
                          </m:r>
                        </m:den>
                      </m:f>
                      <m:r>
                        <a:rPr lang="en-US" i="1"/>
                        <m:t>+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sSup>
                            <m:sSupPr>
                              <m:ctrlPr>
                                <a:rPr lang="en-US" i="1"/>
                              </m:ctrlPr>
                            </m:sSupPr>
                            <m:e>
                              <m:r>
                                <a:rPr lang="en-US" i="1"/>
                                <m:t>𝑥</m:t>
                              </m:r>
                            </m:e>
                            <m:sup>
                              <m:r>
                                <a:rPr lang="en-US" i="1"/>
                                <m:t>16</m:t>
                              </m:r>
                            </m:sup>
                          </m:sSup>
                        </m:num>
                        <m:den>
                          <m:r>
                            <a:rPr lang="en-US" i="1"/>
                            <m:t>16</m:t>
                          </m:r>
                        </m:den>
                      </m:f>
                      <m:r>
                        <a:rPr lang="en-US" i="1"/>
                        <m:t>…….+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sSup>
                            <m:sSupPr>
                              <m:ctrlPr>
                                <a:rPr lang="en-US" i="1"/>
                              </m:ctrlPr>
                            </m:sSupPr>
                            <m:e>
                              <m:r>
                                <a:rPr lang="en-US" i="1"/>
                                <m:t>𝑥</m:t>
                              </m:r>
                            </m:e>
                            <m:sup>
                              <m:r>
                                <a:rPr lang="en-US" i="1"/>
                                <m:t>𝑘</m:t>
                              </m:r>
                            </m:sup>
                          </m:sSup>
                        </m:num>
                        <m:den>
                          <m:r>
                            <a:rPr lang="en-US" i="1"/>
                            <m:t>𝑘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endParaRPr lang="ar-SA" dirty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323528" y="1916832"/>
                <a:ext cx="8640960" cy="372196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212976"/>
            <a:ext cx="7848872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78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07504" y="260648"/>
                <a:ext cx="8686800" cy="1930226"/>
              </a:xfrm>
            </p:spPr>
            <p:txBody>
              <a:bodyPr>
                <a:normAutofit fontScale="90000"/>
              </a:bodyPr>
              <a:lstStyle/>
              <a:p>
                <a:pPr algn="r"/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ar-IQ" dirty="0" smtClean="0"/>
                  <a:t>صمم </a:t>
                </a:r>
                <a:r>
                  <a:rPr lang="ar-IQ" dirty="0"/>
                  <a:t>نموذج واكتب برنامج لحساب:</a:t>
                </a:r>
                <a:r>
                  <a:rPr lang="en-US" dirty="0"/>
                  <a:t/>
                </a: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/>
                        <m:t>y</m:t>
                      </m:r>
                      <m:r>
                        <a:rPr lang="en-US"/>
                        <m:t>=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3</m:t>
                          </m:r>
                          <m:r>
                            <a:rPr lang="en-US" i="1"/>
                            <m:t>𝑥</m:t>
                          </m:r>
                        </m:num>
                        <m:den>
                          <m:r>
                            <a:rPr lang="en-US" i="1"/>
                            <m:t>2</m:t>
                          </m:r>
                          <m:r>
                            <a:rPr lang="en-US" i="1"/>
                            <m:t>𝑥</m:t>
                          </m:r>
                        </m:den>
                      </m:f>
                      <m:r>
                        <a:rPr lang="en-US" i="1"/>
                        <m:t>+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5</m:t>
                          </m:r>
                          <m:r>
                            <a:rPr lang="en-US" i="1"/>
                            <m:t>𝑥</m:t>
                          </m:r>
                        </m:num>
                        <m:den>
                          <m:r>
                            <a:rPr lang="en-US" i="1"/>
                            <m:t>4</m:t>
                          </m:r>
                          <m:r>
                            <a:rPr lang="en-US" i="1"/>
                            <m:t>𝑥</m:t>
                          </m:r>
                        </m:den>
                      </m:f>
                      <m:r>
                        <a:rPr lang="en-US" i="1"/>
                        <m:t>+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7</m:t>
                          </m:r>
                          <m:r>
                            <a:rPr lang="en-US" i="1"/>
                            <m:t>𝑥</m:t>
                          </m:r>
                        </m:num>
                        <m:den>
                          <m:r>
                            <a:rPr lang="en-US" i="1"/>
                            <m:t>6</m:t>
                          </m:r>
                          <m:r>
                            <a:rPr lang="en-US" i="1"/>
                            <m:t>𝑥</m:t>
                          </m:r>
                        </m:den>
                      </m:f>
                      <m:r>
                        <a:rPr lang="en-US"/>
                        <m:t>+…………+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𝑛𝑥</m:t>
                          </m:r>
                        </m:num>
                        <m:den>
                          <m:r>
                            <a:rPr lang="en-US" i="1"/>
                            <m:t>𝑚𝑥</m:t>
                          </m:r>
                        </m:den>
                      </m:f>
                    </m:oMath>
                  </m:oMathPara>
                </a14:m>
                <a:endParaRPr lang="ar-SA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7504" y="260648"/>
                <a:ext cx="8686800" cy="1930226"/>
              </a:xfrm>
              <a:blipFill rotWithShape="1">
                <a:blip r:embed="rId2"/>
                <a:stretch>
                  <a:fillRect r="-2456" b="-12025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Content Placeholder 4"/>
          <p:cNvPicPr>
            <a:picLocks noGr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24838"/>
            <a:ext cx="4571999" cy="3312474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/>
          </p:cNvPicPr>
          <p:nvPr>
            <p:ph sz="half" idx="2"/>
          </p:nvPr>
        </p:nvPicPr>
        <p:blipFill rotWithShape="1">
          <a:blip r:embed="rId4"/>
          <a:srcRect l="7466" t="13277" r="69444" b="55537"/>
          <a:stretch/>
        </p:blipFill>
        <p:spPr bwMode="auto">
          <a:xfrm>
            <a:off x="4716016" y="2924944"/>
            <a:ext cx="4248472" cy="28546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13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786210"/>
              </a:xfrm>
            </p:spPr>
            <p:txBody>
              <a:bodyPr>
                <a:normAutofit fontScale="90000"/>
              </a:bodyPr>
              <a:lstStyle/>
              <a:p>
                <a:pPr algn="l"/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ar-IQ" dirty="0" smtClean="0"/>
                  <a:t>صمم </a:t>
                </a:r>
                <a:r>
                  <a:rPr lang="ar-IQ" dirty="0"/>
                  <a:t>نموذج واكتب برنامج لحساب:</a:t>
                </a:r>
                <a:r>
                  <a:rPr lang="en-US" dirty="0"/>
                  <a:t/>
                </a: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/>
                        <m:t>𝑠𝑠</m:t>
                      </m:r>
                      <m:r>
                        <a:rPr lang="en-US" sz="2200" i="1"/>
                        <m:t>=</m:t>
                      </m:r>
                      <m:f>
                        <m:fPr>
                          <m:ctrlPr>
                            <a:rPr lang="en-US" sz="2200" i="1"/>
                          </m:ctrlPr>
                        </m:fPr>
                        <m:num>
                          <m:r>
                            <a:rPr lang="en-US" sz="2200" i="1"/>
                            <m:t>𝑥</m:t>
                          </m:r>
                          <m:r>
                            <a:rPr lang="en-US" sz="2200" i="1"/>
                            <m:t>−</m:t>
                          </m:r>
                          <m:r>
                            <a:rPr lang="en-US" sz="2200" i="1"/>
                            <m:t>1</m:t>
                          </m:r>
                        </m:num>
                        <m:den>
                          <m:r>
                            <a:rPr lang="en-US" sz="2200" i="1"/>
                            <m:t>3</m:t>
                          </m:r>
                          <m:r>
                            <a:rPr lang="en-US" sz="2200" i="1"/>
                            <m:t>𝑧</m:t>
                          </m:r>
                        </m:den>
                      </m:f>
                      <m:r>
                        <a:rPr lang="en-US" sz="2200" i="1"/>
                        <m:t>+</m:t>
                      </m:r>
                      <m:f>
                        <m:fPr>
                          <m:ctrlPr>
                            <a:rPr lang="en-US" sz="2200" i="1"/>
                          </m:ctrlPr>
                        </m:fPr>
                        <m:num>
                          <m:r>
                            <a:rPr lang="en-US" sz="2200" i="1"/>
                            <m:t>2</m:t>
                          </m:r>
                          <m:r>
                            <a:rPr lang="en-US" sz="2200" i="1"/>
                            <m:t>(</m:t>
                          </m:r>
                          <m:r>
                            <a:rPr lang="en-US" sz="2200" i="1"/>
                            <m:t>𝑥</m:t>
                          </m:r>
                          <m:r>
                            <a:rPr lang="en-US" sz="2200" i="1"/>
                            <m:t>−</m:t>
                          </m:r>
                          <m:r>
                            <a:rPr lang="en-US" sz="2200" i="1"/>
                            <m:t>1</m:t>
                          </m:r>
                          <m:r>
                            <a:rPr lang="en-US" sz="2200" i="1"/>
                            <m:t>)</m:t>
                          </m:r>
                        </m:num>
                        <m:den>
                          <m:r>
                            <a:rPr lang="en-US" sz="2200" i="1"/>
                            <m:t>4</m:t>
                          </m:r>
                          <m:r>
                            <a:rPr lang="en-US" sz="2200" i="1"/>
                            <m:t>𝑧</m:t>
                          </m:r>
                        </m:den>
                      </m:f>
                      <m:r>
                        <a:rPr lang="en-US" sz="2200" i="1"/>
                        <m:t>+</m:t>
                      </m:r>
                      <m:f>
                        <m:fPr>
                          <m:ctrlPr>
                            <a:rPr lang="en-US" sz="2200" i="1"/>
                          </m:ctrlPr>
                        </m:fPr>
                        <m:num>
                          <m:r>
                            <a:rPr lang="en-US" sz="2200" i="1"/>
                            <m:t>3</m:t>
                          </m:r>
                          <m:r>
                            <a:rPr lang="en-US" sz="2200" i="1"/>
                            <m:t>(</m:t>
                          </m:r>
                          <m:r>
                            <a:rPr lang="en-US" sz="2200" i="1"/>
                            <m:t>𝑥</m:t>
                          </m:r>
                          <m:r>
                            <a:rPr lang="en-US" sz="2200" i="1"/>
                            <m:t>−</m:t>
                          </m:r>
                          <m:r>
                            <a:rPr lang="en-US" sz="2200" i="1"/>
                            <m:t>1</m:t>
                          </m:r>
                          <m:r>
                            <a:rPr lang="en-US" sz="2200" i="1"/>
                            <m:t>)</m:t>
                          </m:r>
                        </m:num>
                        <m:den>
                          <m:r>
                            <a:rPr lang="en-US" sz="2200" i="1"/>
                            <m:t>5</m:t>
                          </m:r>
                          <m:r>
                            <a:rPr lang="en-US" sz="2200" i="1"/>
                            <m:t>𝑧</m:t>
                          </m:r>
                        </m:den>
                      </m:f>
                      <m:r>
                        <a:rPr lang="en-US" sz="2200" i="1"/>
                        <m:t>+…………..</m:t>
                      </m:r>
                      <m:f>
                        <m:fPr>
                          <m:ctrlPr>
                            <a:rPr lang="en-US" sz="2200" i="1"/>
                          </m:ctrlPr>
                        </m:fPr>
                        <m:num>
                          <m:r>
                            <a:rPr lang="en-US" sz="2200" i="1"/>
                            <m:t>𝑛</m:t>
                          </m:r>
                          <m:r>
                            <a:rPr lang="en-US" sz="2200" i="1"/>
                            <m:t>(</m:t>
                          </m:r>
                          <m:r>
                            <a:rPr lang="en-US" sz="2200" i="1"/>
                            <m:t>𝑥</m:t>
                          </m:r>
                          <m:r>
                            <a:rPr lang="en-US" sz="2200" i="1"/>
                            <m:t>−</m:t>
                          </m:r>
                          <m:r>
                            <a:rPr lang="en-US" sz="2200" i="1"/>
                            <m:t>1</m:t>
                          </m:r>
                          <m:r>
                            <a:rPr lang="en-US" sz="2200" i="1"/>
                            <m:t>)</m:t>
                          </m:r>
                        </m:num>
                        <m:den>
                          <m:r>
                            <a:rPr lang="en-US" sz="2200" i="1"/>
                            <m:t>𝑛</m:t>
                          </m:r>
                          <m:r>
                            <a:rPr lang="en-US" sz="2200" i="1"/>
                            <m:t>+</m:t>
                          </m:r>
                          <m:r>
                            <a:rPr lang="en-US" sz="2200" i="1"/>
                            <m:t>2</m:t>
                          </m:r>
                          <m:r>
                            <a:rPr lang="en-US" sz="2200" i="1"/>
                            <m:t>(</m:t>
                          </m:r>
                          <m:r>
                            <a:rPr lang="en-US" sz="2200" i="1"/>
                            <m:t>𝑧</m:t>
                          </m:r>
                          <m:r>
                            <a:rPr lang="en-US" sz="2200" i="1"/>
                            <m:t>)</m:t>
                          </m:r>
                        </m:den>
                      </m:f>
                    </m:oMath>
                  </m:oMathPara>
                </a14:m>
                <a:endParaRPr lang="ar-SA" sz="2200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786210"/>
              </a:xfrm>
              <a:blipFill rotWithShape="1">
                <a:blip r:embed="rId2"/>
                <a:stretch>
                  <a:fillRect l="-2593" b="-2048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Content Placeholder 4"/>
          <p:cNvPicPr>
            <a:picLocks noGr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04864"/>
            <a:ext cx="4752528" cy="3888432"/>
          </a:xfrm>
          <a:prstGeom prst="rect">
            <a:avLst/>
          </a:prstGeom>
          <a:ln>
            <a:solidFill>
              <a:srgbClr val="FF0000"/>
            </a:solidFill>
          </a:ln>
          <a:effectLst>
            <a:reflection blurRad="6350" stA="50000" endA="300" endPos="55000" dir="5400000" sy="-100000" algn="bl" rotWithShape="0"/>
            <a:softEdge rad="112500"/>
          </a:effectLst>
        </p:spPr>
      </p:pic>
      <p:pic>
        <p:nvPicPr>
          <p:cNvPr id="6" name="Content Placeholder 5"/>
          <p:cNvPicPr>
            <a:picLocks noGrp="1"/>
          </p:cNvPicPr>
          <p:nvPr>
            <p:ph sz="half" idx="2"/>
          </p:nvPr>
        </p:nvPicPr>
        <p:blipFill rotWithShape="1">
          <a:blip r:embed="rId4"/>
          <a:srcRect l="12848" t="22849" r="63888" b="45965"/>
          <a:stretch/>
        </p:blipFill>
        <p:spPr bwMode="auto">
          <a:xfrm>
            <a:off x="5004048" y="2852936"/>
            <a:ext cx="3960440" cy="26209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4071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2704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32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مثال صمم نموذج واكتب برنامج لحساب: </vt:lpstr>
      <vt:lpstr> صمم نموذج واكتب برنامج لحساب: y=3x/2x+5x/4x+7x/6x+…………+nx/mx</vt:lpstr>
      <vt:lpstr> صمم نموذج واكتب برنامج لحساب: ss=(x-1)/3z+(2(x-1))/4z+(3(x-1))/5z+…………..(n(x-1))/(n+2(z))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2</cp:revision>
  <dcterms:created xsi:type="dcterms:W3CDTF">2019-01-21T22:02:16Z</dcterms:created>
  <dcterms:modified xsi:type="dcterms:W3CDTF">2019-01-21T22:10:44Z</dcterms:modified>
</cp:coreProperties>
</file>