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97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8" d="100"/>
          <a:sy n="48" d="100"/>
        </p:scale>
        <p:origin x="-1315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BBD5-7E57-4ED9-8202-C09983D49284}" type="datetimeFigureOut">
              <a:rPr lang="ar-SA" smtClean="0"/>
              <a:t>16/05/40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2490-EED2-4888-BF94-AF3C2ECAC4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84888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BBD5-7E57-4ED9-8202-C09983D49284}" type="datetimeFigureOut">
              <a:rPr lang="ar-SA" smtClean="0"/>
              <a:t>16/05/40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2490-EED2-4888-BF94-AF3C2ECAC4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4581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BBD5-7E57-4ED9-8202-C09983D49284}" type="datetimeFigureOut">
              <a:rPr lang="ar-SA" smtClean="0"/>
              <a:t>16/05/40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2490-EED2-4888-BF94-AF3C2ECAC4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43728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BBD5-7E57-4ED9-8202-C09983D49284}" type="datetimeFigureOut">
              <a:rPr lang="ar-SA" smtClean="0"/>
              <a:t>16/05/40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2490-EED2-4888-BF94-AF3C2ECAC4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0832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BBD5-7E57-4ED9-8202-C09983D49284}" type="datetimeFigureOut">
              <a:rPr lang="ar-SA" smtClean="0"/>
              <a:t>16/05/40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2490-EED2-4888-BF94-AF3C2ECAC4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7754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BBD5-7E57-4ED9-8202-C09983D49284}" type="datetimeFigureOut">
              <a:rPr lang="ar-SA" smtClean="0"/>
              <a:t>16/05/40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2490-EED2-4888-BF94-AF3C2ECAC4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12072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BBD5-7E57-4ED9-8202-C09983D49284}" type="datetimeFigureOut">
              <a:rPr lang="ar-SA" smtClean="0"/>
              <a:t>16/05/40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2490-EED2-4888-BF94-AF3C2ECAC4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84556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BBD5-7E57-4ED9-8202-C09983D49284}" type="datetimeFigureOut">
              <a:rPr lang="ar-SA" smtClean="0"/>
              <a:t>16/05/40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2490-EED2-4888-BF94-AF3C2ECAC4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56733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BBD5-7E57-4ED9-8202-C09983D49284}" type="datetimeFigureOut">
              <a:rPr lang="ar-SA" smtClean="0"/>
              <a:t>16/05/40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2490-EED2-4888-BF94-AF3C2ECAC4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9923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BBD5-7E57-4ED9-8202-C09983D49284}" type="datetimeFigureOut">
              <a:rPr lang="ar-SA" smtClean="0"/>
              <a:t>16/05/40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2490-EED2-4888-BF94-AF3C2ECAC4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7097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EBBD5-7E57-4ED9-8202-C09983D49284}" type="datetimeFigureOut">
              <a:rPr lang="ar-SA" smtClean="0"/>
              <a:t>16/05/40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22490-EED2-4888-BF94-AF3C2ECAC4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12165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EBBD5-7E57-4ED9-8202-C09983D49284}" type="datetimeFigureOut">
              <a:rPr lang="ar-SA" smtClean="0"/>
              <a:t>16/05/40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22490-EED2-4888-BF94-AF3C2ECAC4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256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ar-SA" sz="6600" b="1" dirty="0">
                <a:solidFill>
                  <a:srgbClr val="0070C0"/>
                </a:solidFill>
              </a:rPr>
              <a:t>جملة الاختيار </a:t>
            </a:r>
            <a:r>
              <a:rPr lang="en-US" sz="6000" b="1" dirty="0">
                <a:solidFill>
                  <a:srgbClr val="0070C0"/>
                </a:solidFill>
              </a:rPr>
              <a:t>:Select Case</a:t>
            </a:r>
            <a:r>
              <a:rPr lang="en-US" sz="6000" dirty="0">
                <a:solidFill>
                  <a:srgbClr val="0070C0"/>
                </a:solidFill>
              </a:rPr>
              <a:t> </a:t>
            </a:r>
            <a:endParaRPr lang="ar-SA" sz="6000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1772816"/>
            <a:ext cx="7272808" cy="3960440"/>
          </a:xfrm>
        </p:spPr>
        <p:txBody>
          <a:bodyPr/>
          <a:lstStyle/>
          <a:p>
            <a:pPr algn="just"/>
            <a:r>
              <a:rPr lang="ar-SA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الفائدة من هذا التركيب هي انه يعالج الكثير من الحالات, ويكون كالتالي</a:t>
            </a:r>
            <a:r>
              <a:rPr lang="en-US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</a:t>
            </a:r>
            <a:endParaRPr lang="ar-SA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5276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32656"/>
            <a:ext cx="8507288" cy="5793507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 Case X</a:t>
            </a:r>
            <a:b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Case 1</a:t>
            </a:r>
            <a:b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Command1</a:t>
            </a:r>
            <a:b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Case 2</a:t>
            </a:r>
            <a:b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Command 2</a:t>
            </a:r>
            <a:b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Case 3</a:t>
            </a:r>
            <a:b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Command 3</a:t>
            </a:r>
            <a:b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Case …</a:t>
            </a:r>
            <a:b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Command …</a:t>
            </a:r>
            <a:b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End Select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737818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503040"/>
          </a:xfrm>
        </p:spPr>
        <p:txBody>
          <a:bodyPr>
            <a:normAutofit fontScale="90000"/>
          </a:bodyPr>
          <a:lstStyle/>
          <a:p>
            <a:pPr algn="r"/>
            <a:r>
              <a:rPr lang="ar-SA" sz="6700" dirty="0" smtClean="0"/>
              <a:t/>
            </a:r>
            <a:br>
              <a:rPr lang="ar-SA" sz="6700" dirty="0" smtClean="0"/>
            </a:br>
            <a:r>
              <a:rPr lang="ar-SA" sz="6700" b="1" dirty="0" smtClean="0">
                <a:solidFill>
                  <a:srgbClr val="F897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مثال</a:t>
            </a:r>
            <a:r>
              <a:rPr lang="ar-SA" sz="6700" b="1" dirty="0">
                <a:solidFill>
                  <a:srgbClr val="F897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اكتب </a:t>
            </a:r>
            <a:r>
              <a:rPr lang="ar-SA" dirty="0"/>
              <a:t>برنامج لتنفيذ الجدول ادناه:</a:t>
            </a:r>
            <a:r>
              <a:rPr lang="en-US" dirty="0"/>
              <a:t/>
            </a:r>
            <a:br>
              <a:rPr lang="en-US" dirty="0"/>
            </a:br>
            <a:endParaRPr lang="ar-S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6504127"/>
              </p:ext>
            </p:extLst>
          </p:nvPr>
        </p:nvGraphicFramePr>
        <p:xfrm>
          <a:off x="1043608" y="2060848"/>
          <a:ext cx="6912768" cy="338437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394765"/>
                <a:gridCol w="2518003"/>
              </a:tblGrid>
              <a:tr h="676875">
                <a:tc>
                  <a:txBody>
                    <a:bodyPr/>
                    <a:lstStyle/>
                    <a:p>
                      <a:pPr algn="ctr" rtl="1"/>
                      <a:r>
                        <a:rPr lang="en-US" sz="4000" dirty="0">
                          <a:effectLst/>
                        </a:rPr>
                        <a:t>Excellent</a:t>
                      </a:r>
                      <a:endParaRPr lang="en-US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>
                          <a:effectLst/>
                        </a:rPr>
                        <a:t>100-90</a:t>
                      </a:r>
                      <a:endParaRPr lang="en-US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76875">
                <a:tc>
                  <a:txBody>
                    <a:bodyPr/>
                    <a:lstStyle/>
                    <a:p>
                      <a:pPr algn="ctr" rtl="1"/>
                      <a:r>
                        <a:rPr lang="en-US" sz="4000" dirty="0">
                          <a:effectLst/>
                        </a:rPr>
                        <a:t>Good Very</a:t>
                      </a:r>
                      <a:endParaRPr lang="en-US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>
                          <a:effectLst/>
                        </a:rPr>
                        <a:t>89-80</a:t>
                      </a:r>
                      <a:endParaRPr lang="en-US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76875">
                <a:tc>
                  <a:txBody>
                    <a:bodyPr/>
                    <a:lstStyle/>
                    <a:p>
                      <a:pPr algn="ctr" rtl="1"/>
                      <a:r>
                        <a:rPr lang="en-US" sz="4000" dirty="0">
                          <a:effectLst/>
                        </a:rPr>
                        <a:t>Good</a:t>
                      </a:r>
                      <a:endParaRPr lang="en-US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>
                          <a:effectLst/>
                        </a:rPr>
                        <a:t>79-70</a:t>
                      </a:r>
                      <a:endParaRPr lang="en-US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76875">
                <a:tc>
                  <a:txBody>
                    <a:bodyPr/>
                    <a:lstStyle/>
                    <a:p>
                      <a:pPr algn="ctr" rtl="1">
                        <a:tabLst>
                          <a:tab pos="873125" algn="l"/>
                        </a:tabLst>
                      </a:pPr>
                      <a:r>
                        <a:rPr lang="en-US" sz="4000" dirty="0">
                          <a:effectLst/>
                        </a:rPr>
                        <a:t>Accept</a:t>
                      </a:r>
                      <a:endParaRPr lang="en-US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>
                          <a:effectLst/>
                        </a:rPr>
                        <a:t>69-60</a:t>
                      </a:r>
                      <a:endParaRPr lang="en-US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76875">
                <a:tc>
                  <a:txBody>
                    <a:bodyPr/>
                    <a:lstStyle/>
                    <a:p>
                      <a:pPr algn="ctr" rtl="1"/>
                      <a:r>
                        <a:rPr lang="en-US" sz="4000" dirty="0">
                          <a:effectLst/>
                        </a:rPr>
                        <a:t>Bad</a:t>
                      </a:r>
                      <a:endParaRPr lang="en-US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>
                          <a:effectLst/>
                        </a:rPr>
                        <a:t>59-50</a:t>
                      </a:r>
                      <a:endParaRPr lang="en-US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6230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88640"/>
            <a:ext cx="7056783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870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ويمكن استعمال ( :) ليصبح كالتالي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</a:t>
            </a:r>
            <a:endParaRPr lang="ar-SA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49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8064896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9267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8351786"/>
              </p:ext>
            </p:extLst>
          </p:nvPr>
        </p:nvGraphicFramePr>
        <p:xfrm>
          <a:off x="467544" y="332656"/>
          <a:ext cx="8136904" cy="603504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5191310"/>
                <a:gridCol w="2945594"/>
              </a:tblGrid>
              <a:tr h="5760640">
                <a:tc>
                  <a:txBody>
                    <a:bodyPr/>
                    <a:lstStyle/>
                    <a:p>
                      <a:pPr rtl="0"/>
                      <a:endParaRPr lang="ar-SA" sz="1500" dirty="0">
                        <a:solidFill>
                          <a:srgbClr val="272A34"/>
                        </a:solidFill>
                        <a:effectLst/>
                        <a:latin typeface="Helvetica"/>
                        <a:cs typeface="Simplified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en-US" sz="3600" dirty="0">
                          <a:effectLst/>
                        </a:rPr>
                        <a:t>Select Case X</a:t>
                      </a:r>
                      <a:br>
                        <a:rPr lang="en-US" sz="3600" dirty="0">
                          <a:effectLst/>
                        </a:rPr>
                      </a:br>
                      <a:r>
                        <a:rPr lang="en-US" sz="3600" dirty="0">
                          <a:effectLst/>
                        </a:rPr>
                        <a:t>  Case 1 : Command 1</a:t>
                      </a:r>
                      <a:br>
                        <a:rPr lang="en-US" sz="3600" dirty="0">
                          <a:effectLst/>
                        </a:rPr>
                      </a:br>
                      <a:r>
                        <a:rPr lang="en-US" sz="3600" dirty="0">
                          <a:effectLst/>
                        </a:rPr>
                        <a:t>  Case 2 : Command 2</a:t>
                      </a:r>
                      <a:br>
                        <a:rPr lang="en-US" sz="3600" dirty="0">
                          <a:effectLst/>
                        </a:rPr>
                      </a:br>
                      <a:r>
                        <a:rPr lang="en-US" sz="3600" dirty="0">
                          <a:effectLst/>
                        </a:rPr>
                        <a:t>  Case 3 : Command 3</a:t>
                      </a:r>
                      <a:br>
                        <a:rPr lang="en-US" sz="3600" dirty="0">
                          <a:effectLst/>
                        </a:rPr>
                      </a:br>
                      <a:r>
                        <a:rPr lang="en-US" sz="3600" dirty="0">
                          <a:effectLst/>
                        </a:rPr>
                        <a:t>  Case … : Command …</a:t>
                      </a:r>
                      <a:br>
                        <a:rPr lang="en-US" sz="3600" dirty="0">
                          <a:effectLst/>
                        </a:rPr>
                      </a:br>
                      <a:r>
                        <a:rPr lang="en-US" sz="3600" dirty="0">
                          <a:effectLst/>
                        </a:rPr>
                        <a:t/>
                      </a:r>
                      <a:br>
                        <a:rPr lang="en-US" sz="3600" dirty="0">
                          <a:effectLst/>
                        </a:rPr>
                      </a:br>
                      <a:r>
                        <a:rPr lang="en-US" sz="3600" dirty="0">
                          <a:effectLst/>
                        </a:rPr>
                        <a:t>  End Select</a:t>
                      </a:r>
                      <a:r>
                        <a:rPr lang="ar-SA" sz="15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313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40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جملة الاختيار :Select Case </vt:lpstr>
      <vt:lpstr>PowerPoint Presentation</vt:lpstr>
      <vt:lpstr> مثال:  اكتب برنامج لتنفيذ الجدول ادناه: </vt:lpstr>
      <vt:lpstr>PowerPoint Presentation</vt:lpstr>
      <vt:lpstr>ويمكن استعمال ( :) ليصبح كالتالي :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جملة الاختيار :Select Case </dc:title>
  <dc:creator>Maher</dc:creator>
  <cp:lastModifiedBy>Maher</cp:lastModifiedBy>
  <cp:revision>3</cp:revision>
  <dcterms:created xsi:type="dcterms:W3CDTF">2019-01-21T21:44:15Z</dcterms:created>
  <dcterms:modified xsi:type="dcterms:W3CDTF">2019-01-21T21:54:40Z</dcterms:modified>
</cp:coreProperties>
</file>