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9" r:id="rId7"/>
    <p:sldId id="270" r:id="rId8"/>
    <p:sldId id="260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69D243-616B-40FB-AE2C-8A9DFF1D8E39}" type="datetimeFigureOut">
              <a:rPr lang="ar-SA" smtClean="0"/>
              <a:pPr/>
              <a:t>15/05/1440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5BAA3C-DB81-4A5E-B418-A457A7EE0BE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cs typeface="+mn-cs"/>
              </a:rPr>
              <a:t/>
            </a:r>
            <a:br>
              <a:rPr lang="ar-SA" dirty="0" smtClean="0">
                <a:cs typeface="+mn-cs"/>
              </a:rPr>
            </a:br>
            <a:r>
              <a:rPr lang="ar-SA" dirty="0" smtClean="0">
                <a:cs typeface="+mn-cs"/>
              </a:rPr>
              <a:t>ا</a:t>
            </a:r>
            <a:endParaRPr lang="ar-SA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خطوات استقطاب واختيار وتعيين مندوبي البيع</a:t>
            </a:r>
            <a:endParaRPr lang="ar-SA" dirty="0"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>
                <a:solidFill>
                  <a:srgbClr val="C00000"/>
                </a:solidFill>
              </a:rPr>
              <a:t>الخطوة الثالثة: الإجراءات الواجب اتباعها لاختيار مندوبي البيع</a:t>
            </a:r>
          </a:p>
          <a:p>
            <a:pPr>
              <a:lnSpc>
                <a:spcPct val="150000"/>
              </a:lnSpc>
              <a:buNone/>
            </a:pPr>
            <a:r>
              <a:rPr lang="ar-SA" b="1" dirty="0" err="1"/>
              <a:t>1.</a:t>
            </a:r>
            <a:r>
              <a:rPr lang="ar-SA" b="1" dirty="0"/>
              <a:t> مراجعة دقيقة لاستكمال طلبات </a:t>
            </a:r>
            <a:r>
              <a:rPr lang="ar-SA" b="1" dirty="0" err="1"/>
              <a:t>العمل:</a:t>
            </a:r>
            <a:r>
              <a:rPr lang="ar-SA" b="1" dirty="0"/>
              <a:t> </a:t>
            </a:r>
            <a:endParaRPr lang="ar-SA" b="1" dirty="0" smtClean="0"/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وتتضمن هذه المرحلة مراجعة دورية وتفحص طلبات العمل المقدمة من الأشخاص المتقدمين لشغل وظيفة مندوب مبيعات.</a:t>
            </a:r>
            <a:endParaRPr lang="ar-SA" b="1" dirty="0" smtClean="0"/>
          </a:p>
          <a:p>
            <a:endParaRPr lang="ar-SA" dirty="0"/>
          </a:p>
        </p:txBody>
      </p:sp>
      <p:pic>
        <p:nvPicPr>
          <p:cNvPr id="4" name="صورة 3" descr="U05L01P03-9_3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861048"/>
            <a:ext cx="3969637" cy="2686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endParaRPr lang="ar-SA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خطوات استقطاب واختيار وتعيين مندوبي البيع</a:t>
            </a:r>
            <a:endParaRPr lang="ar-SA" dirty="0"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ar-SA" b="1" dirty="0" err="1" smtClean="0">
                <a:solidFill>
                  <a:schemeClr val="accent3"/>
                </a:solidFill>
              </a:rPr>
              <a:t>2.</a:t>
            </a:r>
            <a:r>
              <a:rPr lang="ar-SA" b="1" dirty="0" smtClean="0">
                <a:solidFill>
                  <a:schemeClr val="accent3"/>
                </a:solidFill>
              </a:rPr>
              <a:t> المصادر الخارجية</a:t>
            </a: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هنالك العديد من المصادر الخارجية التي يمكن الاعتماد عليها في توفير احتياجات المنظمة من مندوبي المبيعات </a:t>
            </a:r>
            <a:r>
              <a:rPr lang="ar-SA" dirty="0" err="1" smtClean="0"/>
              <a:t>منها: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err="1" smtClean="0"/>
              <a:t>‌أ.</a:t>
            </a:r>
            <a:r>
              <a:rPr lang="ar-SA" dirty="0" smtClean="0"/>
              <a:t> الإعلانات المبوبة في الصحف والمجلات المتخصصة</a:t>
            </a:r>
            <a:br>
              <a:rPr lang="ar-SA" dirty="0" smtClean="0"/>
            </a:br>
            <a:r>
              <a:rPr lang="ar-SA" dirty="0" err="1" smtClean="0"/>
              <a:t>‌ب.</a:t>
            </a:r>
            <a:r>
              <a:rPr lang="ar-SA" dirty="0" smtClean="0"/>
              <a:t> الإنترنت بواسطة الموقع الإلكتروني المتخصص</a:t>
            </a:r>
            <a:br>
              <a:rPr lang="ar-SA" dirty="0" smtClean="0"/>
            </a:br>
            <a:r>
              <a:rPr lang="ar-SA" dirty="0" err="1" smtClean="0"/>
              <a:t>‌ج.</a:t>
            </a:r>
            <a:r>
              <a:rPr lang="ar-SA" dirty="0" smtClean="0"/>
              <a:t> مكاتب التوظيف الخاصة</a:t>
            </a:r>
            <a:br>
              <a:rPr lang="ar-SA" dirty="0" smtClean="0"/>
            </a:br>
            <a:r>
              <a:rPr lang="ar-SA" dirty="0" err="1" smtClean="0"/>
              <a:t>‌د.</a:t>
            </a:r>
            <a:r>
              <a:rPr lang="ar-SA" dirty="0" smtClean="0"/>
              <a:t> خريجو الجامعات والكليات</a:t>
            </a:r>
            <a:br>
              <a:rPr lang="ar-SA" dirty="0" smtClean="0"/>
            </a:br>
            <a:r>
              <a:rPr lang="ar-SA" dirty="0" err="1" smtClean="0"/>
              <a:t>‌هـ.</a:t>
            </a:r>
            <a:r>
              <a:rPr lang="ar-SA" dirty="0" smtClean="0"/>
              <a:t> استقطاب مندوبي البيع من العاملين في الشركات المنافسة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</TotalTime>
  <Words>68</Words>
  <Application>Microsoft Office PowerPoint</Application>
  <PresentationFormat>On-screen Show (4:3)</PresentationFormat>
  <Paragraphs>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موازنة</vt:lpstr>
      <vt:lpstr> 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خطوات استقطاب واختيار وتعيين مندوبي البيع</vt:lpstr>
      <vt:lpstr>خطوات استقطاب واختيار وتعيين مندوبي البيع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الخامس: الاستقطاب والاختيار وتعيين مندوبي البيع</dc:title>
  <dc:creator>sony</dc:creator>
  <cp:lastModifiedBy>Dr. Awatef</cp:lastModifiedBy>
  <cp:revision>12</cp:revision>
  <dcterms:created xsi:type="dcterms:W3CDTF">2014-02-25T18:39:04Z</dcterms:created>
  <dcterms:modified xsi:type="dcterms:W3CDTF">2019-01-21T18:27:11Z</dcterms:modified>
</cp:coreProperties>
</file>