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9" r:id="rId7"/>
    <p:sldId id="270" r:id="rId8"/>
    <p:sldId id="260" r:id="rId9"/>
    <p:sldId id="271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6400800" cy="1600200"/>
          </a:xfrm>
        </p:spPr>
        <p:txBody>
          <a:bodyPr/>
          <a:lstStyle/>
          <a:p>
            <a:r>
              <a:rPr lang="ar-SA" dirty="0" smtClean="0"/>
              <a:t>الاستقطاب والاختيار وتعيين مندوبي البيع</a:t>
            </a:r>
          </a:p>
          <a:p>
            <a:endParaRPr lang="ar-SA" dirty="0" smtClean="0"/>
          </a:p>
          <a:p>
            <a:r>
              <a:rPr lang="ar-IQ" dirty="0" smtClean="0"/>
              <a:t>د. عواطف جلوب محسن</a:t>
            </a:r>
          </a:p>
          <a:p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cs typeface="+mn-cs"/>
              </a:rPr>
              <a:t/>
            </a:r>
            <a:br>
              <a:rPr lang="ar-SA" dirty="0" smtClean="0">
                <a:cs typeface="+mn-cs"/>
              </a:rPr>
            </a:br>
            <a:r>
              <a:rPr lang="ar-IQ" dirty="0" smtClean="0">
                <a:cs typeface="+mn-cs"/>
              </a:rPr>
              <a:t>الرقابة المالية على </a:t>
            </a:r>
            <a:r>
              <a:rPr lang="ar-SA" dirty="0" smtClean="0">
                <a:cs typeface="+mn-cs"/>
              </a:rPr>
              <a:t>المبيعات</a:t>
            </a:r>
            <a:endParaRPr lang="ar-SA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algn="r"/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اهداف دراسة الفصل الخامس</a:t>
            </a:r>
            <a:endParaRPr lang="ar-SA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971600" y="1916832"/>
            <a:ext cx="7772400" cy="4572000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Ø"/>
            </a:pPr>
            <a:r>
              <a:rPr lang="ar-SA" dirty="0" smtClean="0"/>
              <a:t>فوائد الاختيار الجيد لمندوبي البيع</a:t>
            </a:r>
          </a:p>
          <a:p>
            <a:pPr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Ø"/>
            </a:pPr>
            <a:r>
              <a:rPr lang="ar-SA" dirty="0" smtClean="0"/>
              <a:t>خطوات استقطاب واختيار وتعيين مندوبي البيع</a:t>
            </a:r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مقدمة</a:t>
            </a:r>
            <a:endParaRPr lang="ar-SA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ar-SA" dirty="0" smtClean="0"/>
              <a:t>   مدخل إدارة القوى </a:t>
            </a:r>
            <a:r>
              <a:rPr lang="ar-SA" dirty="0" err="1" smtClean="0"/>
              <a:t>البيعية</a:t>
            </a:r>
            <a:r>
              <a:rPr lang="ar-SA" dirty="0" smtClean="0"/>
              <a:t>: </a:t>
            </a:r>
            <a:br>
              <a:rPr lang="ar-SA" dirty="0" smtClean="0"/>
            </a:br>
            <a:r>
              <a:rPr lang="ar-SA" dirty="0" smtClean="0"/>
              <a:t>تعريف إدارة القوى </a:t>
            </a:r>
            <a:r>
              <a:rPr lang="ar-SA" dirty="0" err="1" smtClean="0"/>
              <a:t>البيعية</a:t>
            </a:r>
            <a:r>
              <a:rPr lang="ar-SA" dirty="0" smtClean="0"/>
              <a:t>: هي العملية التي تبدأ بالتحليل، التخطيط، التنفيذ والرقابة لنشاطات القوى </a:t>
            </a:r>
            <a:r>
              <a:rPr lang="ar-SA" dirty="0" err="1" smtClean="0"/>
              <a:t>البيعية.</a:t>
            </a:r>
            <a:r>
              <a:rPr lang="ar-SA" dirty="0" smtClean="0"/>
              <a:t> وتتضمن إعداد وتصميم إستراتيجية القوى </a:t>
            </a:r>
            <a:r>
              <a:rPr lang="ar-SA" dirty="0" err="1" smtClean="0"/>
              <a:t>البيعية</a:t>
            </a:r>
            <a:r>
              <a:rPr lang="ar-SA" dirty="0" smtClean="0"/>
              <a:t> المتمثلة </a:t>
            </a:r>
            <a:r>
              <a:rPr lang="ar-SA" dirty="0" err="1" smtClean="0"/>
              <a:t>بــ</a:t>
            </a:r>
            <a:r>
              <a:rPr lang="ar-SA" dirty="0" smtClean="0"/>
              <a:t> الاستقطاب، الاختيار، التدريب، الإشراف، التعويض، والتقييم لمندوبي البيع.</a:t>
            </a:r>
          </a:p>
          <a:p>
            <a:endParaRPr lang="ar-S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endParaRPr lang="ar-SA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ar-SA" dirty="0" smtClean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</TotalTime>
  <Words>33</Words>
  <Application>Microsoft Office PowerPoint</Application>
  <PresentationFormat>On-screen Show (4:3)</PresentationFormat>
  <Paragraphs>10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موازنة</vt:lpstr>
      <vt:lpstr> الرقابة المالية على المبيعات</vt:lpstr>
      <vt:lpstr>اهداف دراسة الفصل الخامس</vt:lpstr>
      <vt:lpstr>مقدمة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الخامس: الاستقطاب والاختيار وتعيين مندوبي البيع</dc:title>
  <dc:creator>sony</dc:creator>
  <cp:lastModifiedBy>Dr. Awatef</cp:lastModifiedBy>
  <cp:revision>12</cp:revision>
  <dcterms:created xsi:type="dcterms:W3CDTF">2014-02-25T18:39:04Z</dcterms:created>
  <dcterms:modified xsi:type="dcterms:W3CDTF">2019-01-21T18:11:06Z</dcterms:modified>
</cp:coreProperties>
</file>