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AC1AE7-81E8-4948-A444-3DA2EB5F003E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905613-6CFD-4C99-915F-D272E8DCAF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7857" y="764702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dirty="0" smtClean="0"/>
              <a:t>قسم العلوم المالية والمصرفية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475656" y="1844824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b="1" dirty="0" smtClean="0"/>
              <a:t>سيمنار </a:t>
            </a:r>
          </a:p>
          <a:p>
            <a:pPr algn="ctr" rtl="1"/>
            <a:r>
              <a:rPr lang="ar-IQ" sz="2800" b="1" dirty="0" smtClean="0"/>
              <a:t>عن الأشتراك في البروفايل الأكاديمي</a:t>
            </a:r>
            <a:endParaRPr lang="en-US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15816" y="436510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اعداد رنا طالب التميمي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648" y="2094776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9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7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496944" cy="6480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699792" y="1628800"/>
            <a:ext cx="3888432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051720" y="2060848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8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436096" y="3284984"/>
            <a:ext cx="3312368" cy="28083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00392" y="2727608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964488" cy="674136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668344" y="2996952"/>
            <a:ext cx="864096" cy="20882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100392" y="2420888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6804248" y="2204864"/>
            <a:ext cx="648072" cy="194421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187832" y="3933056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508104" y="4509120"/>
            <a:ext cx="1656184" cy="2880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64288" y="4077072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508104" y="3861048"/>
            <a:ext cx="1872208" cy="2880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380312" y="3501008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4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29137" y="2438400"/>
            <a:ext cx="85725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1600" y="3068960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1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427984" y="2996952"/>
            <a:ext cx="2808312" cy="172819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20704" y="2636912"/>
            <a:ext cx="648072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</a:rPr>
              <a:t>8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6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23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10</cp:revision>
  <dcterms:created xsi:type="dcterms:W3CDTF">2016-12-25T07:05:55Z</dcterms:created>
  <dcterms:modified xsi:type="dcterms:W3CDTF">2016-12-25T08:54:59Z</dcterms:modified>
</cp:coreProperties>
</file>