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عنصر نائب للتذييل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قصيدة الشاعر زهير بن أبي سلمى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8645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ar-IQ" dirty="0" smtClean="0"/>
              <a:t>زهير بن أبي سلمى: شاعر جاهلي عاش في عصر </a:t>
            </a:r>
            <a:r>
              <a:rPr lang="ar-IQ" dirty="0" err="1" smtClean="0"/>
              <a:t>ماقبل</a:t>
            </a:r>
            <a:r>
              <a:rPr lang="ar-IQ" dirty="0" smtClean="0"/>
              <a:t> الإسلام ، وهو من أصحاب المعلقات السبع ومن فحول الشعراء الجاهليين ،وقصيدته هذه هي من قصائد الحوليات ، بمعنى أن الشاعر يعدل ويهذب في قصيدته حولا كاملا حتى يخرجها إلى الناس ، هذه القصيدة التي بين أيديكم كانت ترمي إلى إقامة الصلح بين قبيلتي عبس وذبيان المتناحرتين ويحاول التوفيق بينهما وصدهما عن القتال فيما بينهما </a:t>
            </a:r>
            <a:r>
              <a:rPr lang="ar-IQ" dirty="0" err="1" smtClean="0"/>
              <a:t>درءا</a:t>
            </a:r>
            <a:r>
              <a:rPr lang="ar-IQ" dirty="0" smtClean="0"/>
              <a:t> لنتائج </a:t>
            </a:r>
            <a:r>
              <a:rPr lang="ar-IQ" dirty="0" err="1" smtClean="0"/>
              <a:t>لايحمد</a:t>
            </a:r>
            <a:r>
              <a:rPr lang="ar-IQ" dirty="0" smtClean="0"/>
              <a:t> عقباها إن وقعت الحرب.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631489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يبدأ الشاعر في مطلع قصيدته ، بمقدمة </a:t>
            </a:r>
            <a:r>
              <a:rPr lang="ar-IQ" dirty="0" err="1" smtClean="0"/>
              <a:t>طللية</a:t>
            </a:r>
            <a:r>
              <a:rPr lang="ar-IQ" dirty="0" smtClean="0"/>
              <a:t>- غزلية فيقول:</a:t>
            </a:r>
          </a:p>
          <a:p>
            <a:r>
              <a:rPr lang="ar-IQ" dirty="0" smtClean="0"/>
              <a:t>أمن أم أوفى دمنة لم تكلم</a:t>
            </a:r>
          </a:p>
          <a:p>
            <a:r>
              <a:rPr lang="ar-IQ" dirty="0"/>
              <a:t> </a:t>
            </a:r>
            <a:r>
              <a:rPr lang="ar-IQ" dirty="0" smtClean="0"/>
              <a:t>                      بحومانة الدراج فالمتثلم</a:t>
            </a:r>
          </a:p>
          <a:p>
            <a:r>
              <a:rPr lang="ar-IQ" dirty="0" smtClean="0"/>
              <a:t>ديار لها بالرقمتين كأنها</a:t>
            </a:r>
          </a:p>
          <a:p>
            <a:r>
              <a:rPr lang="ar-IQ" dirty="0"/>
              <a:t> </a:t>
            </a:r>
            <a:r>
              <a:rPr lang="ar-IQ" dirty="0" smtClean="0"/>
              <a:t>                مراجع وشم في نواشر معصم</a:t>
            </a:r>
          </a:p>
          <a:p>
            <a:r>
              <a:rPr lang="ar-IQ" dirty="0" smtClean="0"/>
              <a:t>وقفت بها من بعد عشرين حجة</a:t>
            </a:r>
          </a:p>
          <a:p>
            <a:r>
              <a:rPr lang="ar-IQ" dirty="0"/>
              <a:t> </a:t>
            </a:r>
            <a:r>
              <a:rPr lang="ar-IQ" dirty="0" smtClean="0"/>
              <a:t>              فلأيا عرفت الدار بعد توهم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637177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IQ" dirty="0" smtClean="0"/>
              <a:t>فلما عرفت الدار قلت لربعها</a:t>
            </a:r>
          </a:p>
          <a:p>
            <a:r>
              <a:rPr lang="ar-IQ" dirty="0"/>
              <a:t> </a:t>
            </a:r>
            <a:r>
              <a:rPr lang="ar-IQ" dirty="0" smtClean="0"/>
              <a:t>                ألا أنعم صباحا أيها الربع واسلم</a:t>
            </a:r>
          </a:p>
          <a:p>
            <a:r>
              <a:rPr lang="ar-IQ" dirty="0" smtClean="0"/>
              <a:t>أبيات الحكمة:</a:t>
            </a:r>
          </a:p>
          <a:p>
            <a:r>
              <a:rPr lang="ar-IQ" dirty="0" smtClean="0"/>
              <a:t>سئمت تكاليف الحياة ومن يعيش</a:t>
            </a:r>
          </a:p>
          <a:p>
            <a:r>
              <a:rPr lang="ar-IQ" dirty="0"/>
              <a:t> </a:t>
            </a:r>
            <a:r>
              <a:rPr lang="ar-IQ" dirty="0" smtClean="0"/>
              <a:t>                 ثمانين حولا </a:t>
            </a:r>
            <a:r>
              <a:rPr lang="ar-IQ" dirty="0" err="1" smtClean="0"/>
              <a:t>لاأبا</a:t>
            </a:r>
            <a:r>
              <a:rPr lang="ar-IQ" dirty="0" smtClean="0"/>
              <a:t> لك يسأم</a:t>
            </a:r>
          </a:p>
          <a:p>
            <a:r>
              <a:rPr lang="ar-IQ" dirty="0" smtClean="0"/>
              <a:t>رأيت المنايا خبط عشواء من تصب</a:t>
            </a:r>
          </a:p>
          <a:p>
            <a:r>
              <a:rPr lang="ar-IQ" dirty="0"/>
              <a:t> </a:t>
            </a:r>
            <a:r>
              <a:rPr lang="ar-IQ" dirty="0" smtClean="0"/>
              <a:t>               تمته ومن تخطئ يعمر فيهرم</a:t>
            </a:r>
          </a:p>
          <a:p>
            <a:r>
              <a:rPr lang="ar-IQ" dirty="0" smtClean="0"/>
              <a:t>ومهما تكن عند امرئ من خليقة</a:t>
            </a:r>
          </a:p>
          <a:p>
            <a:r>
              <a:rPr lang="ar-IQ" dirty="0"/>
              <a:t> </a:t>
            </a:r>
            <a:r>
              <a:rPr lang="ar-IQ" dirty="0" smtClean="0"/>
              <a:t>             وإن خالها تخفى على الناس تعلم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846962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وأعلم </a:t>
            </a:r>
            <a:r>
              <a:rPr lang="ar-IQ" dirty="0" err="1" smtClean="0"/>
              <a:t>مافي</a:t>
            </a:r>
            <a:r>
              <a:rPr lang="ar-IQ" dirty="0" smtClean="0"/>
              <a:t> اليوم والأمس قبله</a:t>
            </a:r>
          </a:p>
          <a:p>
            <a:r>
              <a:rPr lang="ar-IQ" dirty="0"/>
              <a:t> </a:t>
            </a:r>
            <a:r>
              <a:rPr lang="ar-IQ" dirty="0" smtClean="0"/>
              <a:t>               ولكنني عن علم </a:t>
            </a:r>
            <a:r>
              <a:rPr lang="ar-IQ" dirty="0" err="1" smtClean="0"/>
              <a:t>مافي</a:t>
            </a:r>
            <a:r>
              <a:rPr lang="ar-IQ" dirty="0" smtClean="0"/>
              <a:t> غد عمي</a:t>
            </a:r>
          </a:p>
          <a:p>
            <a:r>
              <a:rPr lang="ar-IQ" dirty="0" smtClean="0"/>
              <a:t>ومن هاب أسباب المنايا ينلنه</a:t>
            </a:r>
          </a:p>
          <a:p>
            <a:r>
              <a:rPr lang="ar-IQ" dirty="0"/>
              <a:t> </a:t>
            </a:r>
            <a:r>
              <a:rPr lang="ar-IQ" dirty="0" smtClean="0"/>
              <a:t>              وإن يرق أسباب السماء بسلم</a:t>
            </a:r>
          </a:p>
          <a:p>
            <a:r>
              <a:rPr lang="ar-IQ" dirty="0" smtClean="0"/>
              <a:t>ومن </a:t>
            </a:r>
            <a:r>
              <a:rPr lang="ar-IQ" dirty="0" err="1" smtClean="0"/>
              <a:t>يك</a:t>
            </a:r>
            <a:r>
              <a:rPr lang="ar-IQ" dirty="0" smtClean="0"/>
              <a:t> ذا فضل فيبخل بفضله</a:t>
            </a:r>
          </a:p>
          <a:p>
            <a:r>
              <a:rPr lang="ar-IQ" dirty="0"/>
              <a:t> </a:t>
            </a:r>
            <a:r>
              <a:rPr lang="ar-IQ" dirty="0" smtClean="0"/>
              <a:t>             على قومه يستغن عنه ويذمم</a:t>
            </a:r>
          </a:p>
          <a:p>
            <a:r>
              <a:rPr lang="ar-IQ" dirty="0" smtClean="0"/>
              <a:t>ومن لم يذد عن حوضه بسلاحه</a:t>
            </a:r>
          </a:p>
          <a:p>
            <a:r>
              <a:rPr lang="ar-IQ" dirty="0"/>
              <a:t> </a:t>
            </a:r>
            <a:r>
              <a:rPr lang="ar-IQ" dirty="0" smtClean="0"/>
              <a:t>           يهدم ومن </a:t>
            </a:r>
            <a:r>
              <a:rPr lang="ar-IQ" dirty="0" err="1" smtClean="0"/>
              <a:t>لايظلم</a:t>
            </a:r>
            <a:r>
              <a:rPr lang="ar-IQ" dirty="0" smtClean="0"/>
              <a:t> </a:t>
            </a:r>
            <a:r>
              <a:rPr lang="ar-IQ" smtClean="0"/>
              <a:t>الناس يظلم</a:t>
            </a:r>
            <a:endParaRPr lang="ar-IQ" dirty="0" smtClean="0"/>
          </a:p>
          <a:p>
            <a:endParaRPr lang="ar-IQ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93532748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9</TotalTime>
  <Words>222</Words>
  <Application>Microsoft Office PowerPoint</Application>
  <PresentationFormat>عرض على الشاشة (3:4)‏</PresentationFormat>
  <Paragraphs>26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Default Theme</vt:lpstr>
      <vt:lpstr>قصيدة الشاعر زهير بن أبي سلمى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قصيدة الشاعر زهير بن أبي سلمى</dc:title>
  <dc:creator>kwestan</dc:creator>
  <cp:lastModifiedBy>kwestan</cp:lastModifiedBy>
  <cp:revision>1</cp:revision>
  <dcterms:created xsi:type="dcterms:W3CDTF">2019-01-14T20:15:06Z</dcterms:created>
  <dcterms:modified xsi:type="dcterms:W3CDTF">2019-01-14T20:25:04Z</dcterms:modified>
</cp:coreProperties>
</file>