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الممنوع من الصرف 4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097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2. العلمية وزيادة الألف والنون ، مثل: غطفان/ عمران/ مروان/ فيقال: أقبل عمران، ورأيت عمران، ومررت بعمران.</a:t>
            </a:r>
          </a:p>
          <a:p>
            <a:r>
              <a:rPr lang="ar-IQ" dirty="0" smtClean="0"/>
              <a:t>3.العلمية والتأنيث:  يمنع من الصرف العلم لهذه العلة في المواضع الآتية:</a:t>
            </a:r>
          </a:p>
          <a:p>
            <a:r>
              <a:rPr lang="ar-IQ" dirty="0" smtClean="0"/>
              <a:t>أ. ألف التأنيث مطلقا في العلم وغير العلم مثل فاطمة ، حمزة، أسامة</a:t>
            </a:r>
          </a:p>
          <a:p>
            <a:r>
              <a:rPr lang="ar-IQ" dirty="0" err="1" smtClean="0"/>
              <a:t>ب.يمنع</a:t>
            </a:r>
            <a:r>
              <a:rPr lang="ar-IQ" dirty="0" smtClean="0"/>
              <a:t> من الصرف العلم غير المنتهي بالتاء ، أي المؤنث بالتعليق ، بمعنى كونه مؤنثا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5890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dirty="0" smtClean="0"/>
              <a:t>مثل:</a:t>
            </a:r>
          </a:p>
          <a:p>
            <a:r>
              <a:rPr lang="ar-IQ" dirty="0" smtClean="0"/>
              <a:t>سعاد ، زينب، مريم، أقبلت سعاد/ رأيت سعاد/ مررت بسعاد.</a:t>
            </a:r>
          </a:p>
          <a:p>
            <a:r>
              <a:rPr lang="ar-IQ" dirty="0" smtClean="0"/>
              <a:t>جـ. </a:t>
            </a:r>
            <a:r>
              <a:rPr lang="ar-IQ" dirty="0" err="1" smtClean="0"/>
              <a:t>ماسمي</a:t>
            </a:r>
            <a:r>
              <a:rPr lang="ar-IQ" dirty="0" smtClean="0"/>
              <a:t> به مما يجمع جمع مؤنث سالم بالألف والتاء مطلقا ، مثل: ذكريات وعطيات وعرفات، جاز منعه من الصرف وإعرابه كأصله جمع المؤنث السالم.</a:t>
            </a:r>
          </a:p>
          <a:p>
            <a:r>
              <a:rPr lang="ar-IQ" dirty="0" smtClean="0"/>
              <a:t>4. العلمية والعجمة: يمنع العلم الأعجمي من الصرف بشرط أن يكون علماً باللسان الأعجمي زائداً على ثلاثة أحرف، مثل إبراهيم / إسماعيل/ يوسف، أما إذا كان العلم الأعجمي ثلاثي ساكن الوسط أو محرك الوسط فإنه يكون منصرفاً ، مثل : نوح </a:t>
            </a:r>
            <a:r>
              <a:rPr lang="ar-IQ" smtClean="0"/>
              <a:t>ولوط وشتر.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0784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</TotalTime>
  <Words>168</Words>
  <Application>Microsoft Office PowerPoint</Application>
  <PresentationFormat>عرض على الشاشة (3:4)‏</PresentationFormat>
  <Paragraphs>9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الممنوع من الصرف 4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الممنوع من الصرف 4</dc:title>
  <dc:creator>kwestan</dc:creator>
  <cp:lastModifiedBy>kwestan</cp:lastModifiedBy>
  <cp:revision>2</cp:revision>
  <dcterms:created xsi:type="dcterms:W3CDTF">2019-01-14T20:02:19Z</dcterms:created>
  <dcterms:modified xsi:type="dcterms:W3CDTF">2019-01-14T20:14:12Z</dcterms:modified>
</cp:coreProperties>
</file>