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الممنوع من الصرف 3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47557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 smtClean="0"/>
              <a:t>2. الوصفية ووزن الفعل، أي أن تكون الصفة على وزن أفعل الذي مؤنثه ليس بالتاء أي على (فعلى)، وبشرط أن تكون الصفة أصلية وليست عارضة، مثل: أحمر ، أشقر، أسمر</a:t>
            </a:r>
          </a:p>
          <a:p>
            <a:r>
              <a:rPr lang="ar-IQ" dirty="0" smtClean="0"/>
              <a:t>فيقال: هذا ورد أحمر/ رأيت وردا أحمر/ مررت بورد أحمر.</a:t>
            </a:r>
          </a:p>
          <a:p>
            <a:r>
              <a:rPr lang="ar-IQ" dirty="0" smtClean="0"/>
              <a:t>أما إذا كان مؤنث أفعل بالتاء مثل(أرمل) بمعنى الفقير فإنه يكون منصرفاً، فيقال:</a:t>
            </a:r>
          </a:p>
          <a:p>
            <a:r>
              <a:rPr lang="ar-IQ" dirty="0" smtClean="0"/>
              <a:t>هذا رجل أرمل/ مررت برجل أرمل/ رأيت رجلا أرملاً.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28322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وإذا كانت الصفة عارضة </a:t>
            </a:r>
            <a:r>
              <a:rPr lang="ar-IQ" dirty="0" err="1" smtClean="0"/>
              <a:t>فلايؤثر</a:t>
            </a:r>
            <a:r>
              <a:rPr lang="ar-IQ" dirty="0" smtClean="0"/>
              <a:t> ذلك في منعها من الصرف، مثل أربع اسم للعدد المعروف، وأرنب وهو اسم للحيوان ويدل عل الجبان والذليل ، فهو منصرف وإن استعمل صفة لأن الصفة عارضة وليست أصلية ، فيقال:</a:t>
            </a:r>
          </a:p>
          <a:p>
            <a:r>
              <a:rPr lang="ar-IQ" dirty="0" smtClean="0"/>
              <a:t>مررت بنسوة أربع/ ومررت برجل أرنب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9657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س/ متى يمنع العلم من الصرف؟</a:t>
            </a:r>
          </a:p>
          <a:p>
            <a:r>
              <a:rPr lang="ar-IQ" dirty="0" smtClean="0"/>
              <a:t>يمنع العلم من الصرف حين يتوافر فيه علتان ، العلمية وعلة أخرى وكما يأتي:</a:t>
            </a:r>
          </a:p>
          <a:p>
            <a:r>
              <a:rPr lang="ar-IQ" dirty="0" smtClean="0"/>
              <a:t>1. العلمية والتركيب ، وبشرط ألا يكون المركب منتهياً بويه، ويكون الإعراب على الجزء الأخير من التركيب، مثل سر من رأى/ حضرموت/ بعلبك، فيقال:</a:t>
            </a:r>
          </a:p>
          <a:p>
            <a:r>
              <a:rPr lang="ar-IQ" dirty="0" smtClean="0"/>
              <a:t>ذهبت إلى بعلبك/ وإلى </a:t>
            </a:r>
            <a:r>
              <a:rPr lang="ar-IQ" dirty="0" err="1" smtClean="0"/>
              <a:t>سرمن</a:t>
            </a:r>
            <a:r>
              <a:rPr lang="ar-IQ" smtClean="0"/>
              <a:t> رأى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4191495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9</TotalTime>
  <Words>190</Words>
  <Application>Microsoft Office PowerPoint</Application>
  <PresentationFormat>عرض على الشاشة (3:4)‏</PresentationFormat>
  <Paragraphs>11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Default Theme</vt:lpstr>
      <vt:lpstr>الممنوع من الصرف 3</vt:lpstr>
      <vt:lpstr>عرض تقديمي في PowerPoint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الممنوع من الصرف 3</dc:title>
  <dc:creator>kwestan</dc:creator>
  <cp:lastModifiedBy>kwestan</cp:lastModifiedBy>
  <cp:revision>1</cp:revision>
  <dcterms:created xsi:type="dcterms:W3CDTF">2019-01-14T19:37:56Z</dcterms:created>
  <dcterms:modified xsi:type="dcterms:W3CDTF">2019-01-14T19:47:38Z</dcterms:modified>
</cp:coreProperties>
</file>