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159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شكل حر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8" name="عنصر نائب لرقم الشريحة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  <p:sp>
        <p:nvSpPr>
          <p:cNvPr id="9" name="عنصر نائب للتذييل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شكل حر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شكل حر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eaLnBrk="1" latinLnBrk="0" hangingPunct="1"/>
            <a:fld id="{E637BB6B-EE1B-48FB-8575-0D55C373DE88}" type="datetimeFigureOut">
              <a:rPr lang="en-US" smtClean="0"/>
              <a:pPr eaLnBrk="1" latinLnBrk="0" hangingPunct="1"/>
              <a:t>1/14/2019</a:t>
            </a:fld>
            <a:endParaRPr lang="en-US" sz="100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algn="ctr" eaLnBrk="1" latinLnBrk="0" hangingPunct="1"/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2AA957AF-53C0-420B-9C2D-77DB1416566C}" type="slidenum">
              <a:rPr kumimoji="0" lang="en-US" smtClean="0"/>
              <a:pPr eaLnBrk="1" latinLnBrk="0" hangingPunct="1"/>
              <a:t>‹#›</a:t>
            </a:fld>
            <a:endParaRPr kumimoji="0" lang="en-US" sz="1000" dirty="0">
              <a:solidFill>
                <a:schemeClr val="tx2">
                  <a:shade val="50000"/>
                </a:scheme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r" rtl="1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r" rtl="1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r" rtl="1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r" rtl="1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r" rtl="1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r" rtl="1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r" rtl="1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الممنوع من الصرف 3</a:t>
            </a:r>
            <a:endParaRPr lang="ar-IQ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75576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IQ" dirty="0" smtClean="0"/>
              <a:t>2. الوصفية ووزن الفعل، أي أن تكون الصفة على وزن أفعل الذي مؤنثه ليس بالتاء أي على (فعلى)، وبشرط أن تكون الصفة أصلية وليست عارضة، مثل: أحمر ، أشقر، أسمر</a:t>
            </a:r>
          </a:p>
          <a:p>
            <a:r>
              <a:rPr lang="ar-IQ" dirty="0" smtClean="0"/>
              <a:t>فيقال: هذا ورد أحمر/ رأيت وردا أحمر/ مررت بورد أحمر.</a:t>
            </a:r>
          </a:p>
          <a:p>
            <a:r>
              <a:rPr lang="ar-IQ" dirty="0" smtClean="0"/>
              <a:t>أما إذا كان مؤنث أفعل بالتاء مثل(أرمل) بمعنى الفقير فإنه يكون منصرفاً، فيقال:</a:t>
            </a:r>
          </a:p>
          <a:p>
            <a:r>
              <a:rPr lang="ar-IQ" dirty="0" smtClean="0"/>
              <a:t>هذا رجل أرمل/ مررت برجل أرمل/ رأيت رجلا أرملاً.</a:t>
            </a:r>
          </a:p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283221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وإذا كانت الصفة عارضة </a:t>
            </a:r>
            <a:r>
              <a:rPr lang="ar-IQ" dirty="0" err="1" smtClean="0"/>
              <a:t>فلايؤثر</a:t>
            </a:r>
            <a:r>
              <a:rPr lang="ar-IQ" dirty="0" smtClean="0"/>
              <a:t> ذلك في منعها من الصرف، مثل أربع اسم للعدد المعروف، وأرنب وهو اسم للحيوان ويدل عل الجبان والذليل ، فهو منصرف وإن استعمل صفة لأن الصفة عارضة وليست أصلية ، فيقال:</a:t>
            </a:r>
          </a:p>
          <a:p>
            <a:r>
              <a:rPr lang="ar-IQ" dirty="0" smtClean="0"/>
              <a:t>مررت بنسوة أربع/ ومررت برجل أرنب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096571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س/ متى يمنع العلم من الصرف؟</a:t>
            </a:r>
          </a:p>
          <a:p>
            <a:r>
              <a:rPr lang="ar-IQ" dirty="0" smtClean="0"/>
              <a:t>يمنع العلم من الصرف حين يتوافر فيه علتان ، العلمية وعلة أخرى وكما يأتي:</a:t>
            </a:r>
          </a:p>
          <a:p>
            <a:r>
              <a:rPr lang="ar-IQ" dirty="0" smtClean="0"/>
              <a:t>1. العلمية والتركيب ، وبشرط ألا يكون المركب منتهياً بويه، ويكون الإعراب على الجزء الأخير من التركيب، مثل سر من رأى/ حضرموت/ بعلبك، فيقال:</a:t>
            </a:r>
          </a:p>
          <a:p>
            <a:r>
              <a:rPr lang="ar-IQ" dirty="0" smtClean="0"/>
              <a:t>ذهبت إلى بعلبك/ وإلى </a:t>
            </a:r>
            <a:r>
              <a:rPr lang="ar-IQ" dirty="0" err="1" smtClean="0"/>
              <a:t>سرمن</a:t>
            </a:r>
            <a:r>
              <a:rPr lang="ar-IQ" smtClean="0"/>
              <a:t> رأى</a:t>
            </a:r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841914957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Theme">
  <a:themeElements>
    <a:clrScheme name="Technic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chnic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</TotalTime>
  <Words>190</Words>
  <Application>Microsoft Office PowerPoint</Application>
  <PresentationFormat>عرض على الشاشة (3:4)‏</PresentationFormat>
  <Paragraphs>11</Paragraphs>
  <Slides>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4</vt:i4>
      </vt:variant>
    </vt:vector>
  </HeadingPairs>
  <TitlesOfParts>
    <vt:vector size="5" baseType="lpstr">
      <vt:lpstr>Default Theme</vt:lpstr>
      <vt:lpstr>الممنوع من الصرف 3</vt:lpstr>
      <vt:lpstr>عرض تقديمي في PowerPoint</vt:lpstr>
      <vt:lpstr>عرض تقديمي في PowerPoint</vt:lpstr>
      <vt:lpstr>عرض تقديمي في PowerPoint</vt:lpstr>
    </vt:vector>
  </TitlesOfParts>
  <Company>Ahmed-Under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الممنوع من الصرف 3</dc:title>
  <dc:creator>kwestan</dc:creator>
  <cp:lastModifiedBy>kwestan</cp:lastModifiedBy>
  <cp:revision>1</cp:revision>
  <dcterms:created xsi:type="dcterms:W3CDTF">2019-01-14T19:37:56Z</dcterms:created>
  <dcterms:modified xsi:type="dcterms:W3CDTF">2019-01-14T19:47:38Z</dcterms:modified>
</cp:coreProperties>
</file>