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الممنوع من الصرف 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122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وإذا كانت صيغة منتهى الجموع آخرها ياء، مثل جواري/ موالي/ مواشي، فإن الياء تحذف في حالتي النصب والجر وتثبت في حالة النصب، مثل:</a:t>
            </a:r>
          </a:p>
          <a:p>
            <a:r>
              <a:rPr lang="ar-IQ" dirty="0" smtClean="0"/>
              <a:t>هؤلاء جوارٍ / رأيت جواريَ/ مررت بجوارٍ</a:t>
            </a:r>
          </a:p>
          <a:p>
            <a:r>
              <a:rPr lang="ar-IQ" dirty="0" smtClean="0"/>
              <a:t>س/ متى تمنع الصفة من الصرف؟</a:t>
            </a:r>
          </a:p>
          <a:p>
            <a:r>
              <a:rPr lang="ar-IQ" dirty="0" smtClean="0"/>
              <a:t>1. الوصفية وزيادة الألف والنون ، بشرط أن </a:t>
            </a:r>
            <a:r>
              <a:rPr lang="ar-IQ" dirty="0" err="1" smtClean="0"/>
              <a:t>لايكون</a:t>
            </a:r>
            <a:r>
              <a:rPr lang="ar-IQ" dirty="0" smtClean="0"/>
              <a:t> المؤنث بالتاء، أي أن تكون الصفة على وزن فعلان الذي مؤنثه ليس بالتاء أي على </a:t>
            </a:r>
            <a:r>
              <a:rPr lang="ar-IQ" dirty="0" err="1" smtClean="0"/>
              <a:t>فعلانه</a:t>
            </a:r>
            <a:r>
              <a:rPr lang="ar-IQ" dirty="0" smtClean="0"/>
              <a:t>، مثل: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0266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سكران-----مؤنثه-----سكرى</a:t>
            </a:r>
          </a:p>
          <a:p>
            <a:r>
              <a:rPr lang="ar-IQ" dirty="0" smtClean="0"/>
              <a:t>عطشان----عطشى</a:t>
            </a:r>
          </a:p>
          <a:p>
            <a:r>
              <a:rPr lang="ar-IQ" dirty="0" smtClean="0"/>
              <a:t>غضبان-------غضبى</a:t>
            </a:r>
          </a:p>
          <a:p>
            <a:r>
              <a:rPr lang="ar-IQ" dirty="0" smtClean="0"/>
              <a:t>فهي ممنوعة من الصرف ، فيقال: هذا عطشان  ، ورأيت عطشان، ومررت بعطشان</a:t>
            </a:r>
          </a:p>
          <a:p>
            <a:r>
              <a:rPr lang="ar-IQ" dirty="0" smtClean="0"/>
              <a:t>وإذا كان المؤنث بالتاء مثل( سيفان) بمعنى الطويل مؤنثه سيفانة ،فإنه يكون منصرفاً، فيقال:</a:t>
            </a:r>
          </a:p>
          <a:p>
            <a:r>
              <a:rPr lang="ar-IQ" dirty="0" smtClean="0"/>
              <a:t>هذا رجل سيفان، ورأيت رجلا سيفانا، ومررت برجل سيفان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493077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135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الممنوع من الصرف 2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الممنوع من الصرف 2</dc:title>
  <dc:creator>kwestan</dc:creator>
  <cp:lastModifiedBy>kwestan</cp:lastModifiedBy>
  <cp:revision>1</cp:revision>
  <dcterms:created xsi:type="dcterms:W3CDTF">2019-01-14T19:27:35Z</dcterms:created>
  <dcterms:modified xsi:type="dcterms:W3CDTF">2019-01-14T19:36:49Z</dcterms:modified>
</cp:coreProperties>
</file>