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59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1/14/2019</a:t>
            </a:fld>
            <a:endParaRPr lang="en-US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1/14/2019</a:t>
            </a:fld>
            <a:endParaRPr lang="en-US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1/14/2019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1/14/2019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شكل حر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1/14/2019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1/14/2019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1/14/2019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1/14/2019</a:t>
            </a:fld>
            <a:endParaRPr lang="en-US"/>
          </a:p>
        </p:txBody>
      </p:sp>
      <p:sp>
        <p:nvSpPr>
          <p:cNvPr id="8" name="عنصر نائب لرقم الشريحة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9" name="عنصر نائب للتذييل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1/14/2019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1/14/2019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1/14/2019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شكل حر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شكل حر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1/14/2019</a:t>
            </a:fld>
            <a:endParaRPr lang="en-US" sz="100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algn="ctr" eaLnBrk="1" latinLnBrk="0" hangingPunct="1"/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r" rtl="1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r" rtl="1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r" rtl="1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r" rtl="1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r" rtl="1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r" rtl="1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r" rtl="1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الممنوع من الصرف 2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812208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IQ" dirty="0" smtClean="0"/>
              <a:t>وإذا كانت صيغة منتهى الجموع آخرها ياء، مثل جواري/ موالي/ مواشي، فإن الياء تحذف في حالتي النصب والجر وتثبت في حالة النصب، مثل:</a:t>
            </a:r>
          </a:p>
          <a:p>
            <a:r>
              <a:rPr lang="ar-IQ" dirty="0" smtClean="0"/>
              <a:t>هؤلاء جوارٍ / رأيت جواريَ/ مررت بجوارٍ</a:t>
            </a:r>
          </a:p>
          <a:p>
            <a:r>
              <a:rPr lang="ar-IQ" dirty="0" smtClean="0"/>
              <a:t>س/ متى تمنع الصفة من الصرف؟</a:t>
            </a:r>
          </a:p>
          <a:p>
            <a:r>
              <a:rPr lang="ar-IQ" dirty="0" smtClean="0"/>
              <a:t>1. الوصفية وزيادة الألف والنون ، بشرط أن </a:t>
            </a:r>
            <a:r>
              <a:rPr lang="ar-IQ" dirty="0" err="1" smtClean="0"/>
              <a:t>لايكون</a:t>
            </a:r>
            <a:r>
              <a:rPr lang="ar-IQ" dirty="0" smtClean="0"/>
              <a:t> المؤنث بالتاء، أي أن تكون الصفة على وزن فعلان الذي مؤنثه ليس بالتاء أي على </a:t>
            </a:r>
            <a:r>
              <a:rPr lang="ar-IQ" dirty="0" err="1" smtClean="0"/>
              <a:t>فعلانه</a:t>
            </a:r>
            <a:r>
              <a:rPr lang="ar-IQ" dirty="0" smtClean="0"/>
              <a:t>، مثل: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0026689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ar-IQ" dirty="0" smtClean="0"/>
              <a:t>سكران-----مؤنثه-----سكرى</a:t>
            </a:r>
          </a:p>
          <a:p>
            <a:r>
              <a:rPr lang="ar-IQ" dirty="0" smtClean="0"/>
              <a:t>عطشان----عطشى</a:t>
            </a:r>
          </a:p>
          <a:p>
            <a:r>
              <a:rPr lang="ar-IQ" dirty="0" smtClean="0"/>
              <a:t>غضبان-------غضبى</a:t>
            </a:r>
          </a:p>
          <a:p>
            <a:r>
              <a:rPr lang="ar-IQ" dirty="0" smtClean="0"/>
              <a:t>فهي ممنوعة من الصرف ، فيقال: هذا عطشان  ، ورأيت عطشان، ومررت بعطشان</a:t>
            </a:r>
          </a:p>
          <a:p>
            <a:r>
              <a:rPr lang="ar-IQ" dirty="0" smtClean="0"/>
              <a:t>وإذا كان المؤنث بالتاء مثل( سيفان) بمعنى الطويل مؤنثه سيفانة ،فإنه يكون منصرفاً، فيقال:</a:t>
            </a:r>
          </a:p>
          <a:p>
            <a:r>
              <a:rPr lang="ar-IQ" dirty="0" smtClean="0"/>
              <a:t>هذا رجل سيفان، ورأيت رجلا سيفانا، ومررت برجل سيفان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74930770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9</TotalTime>
  <Words>135</Words>
  <Application>Microsoft Office PowerPoint</Application>
  <PresentationFormat>عرض على الشاشة (3:4)‏</PresentationFormat>
  <Paragraphs>11</Paragraphs>
  <Slides>3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4" baseType="lpstr">
      <vt:lpstr>Default Theme</vt:lpstr>
      <vt:lpstr>الممنوع من الصرف 2</vt:lpstr>
      <vt:lpstr>عرض تقديمي في PowerPoint</vt:lpstr>
      <vt:lpstr>عرض تقديمي في PowerPoint</vt:lpstr>
    </vt:vector>
  </TitlesOfParts>
  <Company>Ahmed-Under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الممنوع من الصرف 2</dc:title>
  <dc:creator>kwestan</dc:creator>
  <cp:lastModifiedBy>kwestan</cp:lastModifiedBy>
  <cp:revision>1</cp:revision>
  <dcterms:created xsi:type="dcterms:W3CDTF">2019-01-14T19:27:35Z</dcterms:created>
  <dcterms:modified xsi:type="dcterms:W3CDTF">2019-01-14T19:36:49Z</dcterms:modified>
</cp:coreProperties>
</file>