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الممنوع من الصرف1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25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تعريفه: هو الاسم الذي </a:t>
            </a:r>
            <a:r>
              <a:rPr lang="ar-IQ" dirty="0" err="1" smtClean="0"/>
              <a:t>لاينون</a:t>
            </a:r>
            <a:r>
              <a:rPr lang="ar-IQ" dirty="0" smtClean="0"/>
              <a:t> ، يرفع بالضمة ، وينصب ويجر بالفتحة، يمنع الاسم من الصرف لوجود علتين أي سببين ، وهو كالآتي:</a:t>
            </a:r>
          </a:p>
          <a:p>
            <a:r>
              <a:rPr lang="ar-IQ" dirty="0" smtClean="0"/>
              <a:t>1. ألف التأنيث مطلقا في العلم وغير العلم ، أي المقصورة والممدودة ، مثل: بشرى / ذكرى ، حمراء، حوراء، </a:t>
            </a:r>
            <a:r>
              <a:rPr lang="ar-IQ" dirty="0" err="1" smtClean="0"/>
              <a:t>زكرياء</a:t>
            </a:r>
            <a:endParaRPr lang="ar-IQ" dirty="0" smtClean="0"/>
          </a:p>
          <a:p>
            <a:r>
              <a:rPr lang="ar-IQ" dirty="0" smtClean="0"/>
              <a:t>هذا </a:t>
            </a:r>
            <a:r>
              <a:rPr lang="ar-IQ" dirty="0" err="1" smtClean="0"/>
              <a:t>زكرياء</a:t>
            </a:r>
            <a:r>
              <a:rPr lang="ar-IQ" dirty="0" smtClean="0"/>
              <a:t> / رأيت </a:t>
            </a:r>
            <a:r>
              <a:rPr lang="ar-IQ" dirty="0" err="1" smtClean="0"/>
              <a:t>زكرياء</a:t>
            </a:r>
            <a:r>
              <a:rPr lang="ar-IQ" dirty="0" smtClean="0"/>
              <a:t>/ سلمت على </a:t>
            </a:r>
            <a:r>
              <a:rPr lang="ar-IQ" dirty="0" err="1" smtClean="0"/>
              <a:t>زكرياء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4595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2. صيغة منتهى الجموع ، هو جمع تكسير ثالثه ألف وبعد هذه الألف حرفان أو ثلاثة أحرف </a:t>
            </a:r>
            <a:r>
              <a:rPr lang="ar-IQ" dirty="0" err="1" smtClean="0"/>
              <a:t>ثانيهاساكن</a:t>
            </a:r>
            <a:r>
              <a:rPr lang="ar-IQ" dirty="0" smtClean="0"/>
              <a:t> ،مثل:</a:t>
            </a:r>
          </a:p>
          <a:p>
            <a:r>
              <a:rPr lang="ar-IQ" dirty="0" smtClean="0"/>
              <a:t>مساجد/ منازل/ قبائل/ مصابيح/ مفاتيح/ قناديل.</a:t>
            </a:r>
          </a:p>
          <a:p>
            <a:r>
              <a:rPr lang="ar-IQ" dirty="0" smtClean="0"/>
              <a:t>أما إذا كان الحرف الثاني بعد الألف متحركا ،مثل: قياصرة / وصياقلة كان الجمع منصرفاً، مثل:</a:t>
            </a:r>
          </a:p>
          <a:p>
            <a:r>
              <a:rPr lang="ar-IQ" dirty="0" smtClean="0"/>
              <a:t>هؤلاء قياصرة/ رأيت قياصرة/ قرأت </a:t>
            </a:r>
            <a:r>
              <a:rPr lang="ar-IQ" smtClean="0"/>
              <a:t>عن قياصرة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65317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</TotalTime>
  <Words>126</Words>
  <Application>Microsoft Office PowerPoint</Application>
  <PresentationFormat>عرض على الشاشة (3:4)‏</PresentationFormat>
  <Paragraphs>8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الممنوع من الصرف1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الممنوع من الصرف1</dc:title>
  <dc:creator>kwestan</dc:creator>
  <cp:lastModifiedBy>kwestan</cp:lastModifiedBy>
  <cp:revision>1</cp:revision>
  <dcterms:created xsi:type="dcterms:W3CDTF">2019-01-14T19:17:47Z</dcterms:created>
  <dcterms:modified xsi:type="dcterms:W3CDTF">2019-01-14T19:26:32Z</dcterms:modified>
</cp:coreProperties>
</file>