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كتابة الهمزة المتطرفة قاعدة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23207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إذا اتصلت الهمزة المتطرفة(المفردة بعد ساكن) بألف تنوين النصب أو ألف التثنية كتبت على حالتين:</a:t>
            </a:r>
          </a:p>
          <a:p>
            <a:r>
              <a:rPr lang="ar-IQ" dirty="0" smtClean="0"/>
              <a:t>1. على الياء(الكرسي) ،إذا كان الحرف الذي قبلها يمكن وصله بما بعده ، مثل:</a:t>
            </a:r>
          </a:p>
          <a:p>
            <a:r>
              <a:rPr lang="ar-IQ" dirty="0" smtClean="0"/>
              <a:t>دفء---- دفئا-------</a:t>
            </a:r>
            <a:r>
              <a:rPr lang="ar-IQ" dirty="0" err="1" smtClean="0"/>
              <a:t>دفئانِ</a:t>
            </a:r>
            <a:endParaRPr lang="ar-IQ" dirty="0" smtClean="0"/>
          </a:p>
          <a:p>
            <a:r>
              <a:rPr lang="ar-IQ" dirty="0" smtClean="0"/>
              <a:t>عبء-----عبئاً----- </a:t>
            </a:r>
            <a:r>
              <a:rPr lang="ar-IQ" dirty="0" err="1" smtClean="0"/>
              <a:t>عبئانِ</a:t>
            </a:r>
            <a:endParaRPr lang="ar-IQ" dirty="0" smtClean="0"/>
          </a:p>
          <a:p>
            <a:r>
              <a:rPr lang="ar-IQ" dirty="0" smtClean="0"/>
              <a:t>شيء-----شيئاً----</a:t>
            </a:r>
            <a:r>
              <a:rPr lang="ar-IQ" dirty="0" err="1" smtClean="0"/>
              <a:t>شيئانِ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28809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2. مفردة على السطر إذا كان الحرف الذي قبلها </a:t>
            </a:r>
            <a:r>
              <a:rPr lang="ar-IQ" dirty="0" err="1" smtClean="0"/>
              <a:t>لايمكن</a:t>
            </a:r>
            <a:r>
              <a:rPr lang="ar-IQ" dirty="0" smtClean="0"/>
              <a:t> وصله بما بعده، مثل:</a:t>
            </a:r>
          </a:p>
          <a:p>
            <a:r>
              <a:rPr lang="ar-IQ" dirty="0" smtClean="0"/>
              <a:t>ضوء----</a:t>
            </a:r>
            <a:r>
              <a:rPr lang="ar-IQ" dirty="0" err="1" smtClean="0"/>
              <a:t>ضوءاً</a:t>
            </a:r>
            <a:r>
              <a:rPr lang="ar-IQ" dirty="0" smtClean="0"/>
              <a:t>-----</a:t>
            </a:r>
            <a:r>
              <a:rPr lang="ar-IQ" dirty="0" err="1" smtClean="0"/>
              <a:t>ضوءانِ</a:t>
            </a:r>
            <a:endParaRPr lang="ar-IQ" dirty="0" smtClean="0"/>
          </a:p>
          <a:p>
            <a:r>
              <a:rPr lang="ar-IQ" dirty="0" smtClean="0"/>
              <a:t>جزء-----جزءاً----- </a:t>
            </a:r>
            <a:r>
              <a:rPr lang="ar-IQ" dirty="0" err="1" smtClean="0"/>
              <a:t>جزءانِ</a:t>
            </a:r>
            <a:endParaRPr lang="ar-IQ" dirty="0" smtClean="0"/>
          </a:p>
          <a:p>
            <a:r>
              <a:rPr lang="ar-IQ" dirty="0" smtClean="0"/>
              <a:t>مرء-----</a:t>
            </a:r>
            <a:r>
              <a:rPr lang="ar-IQ" dirty="0" err="1" smtClean="0"/>
              <a:t>مرءاً</a:t>
            </a:r>
            <a:r>
              <a:rPr lang="ar-IQ" dirty="0" smtClean="0"/>
              <a:t>------</a:t>
            </a:r>
            <a:r>
              <a:rPr lang="ar-IQ" smtClean="0"/>
              <a:t>مرءانِ</a:t>
            </a:r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1484873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7</TotalTime>
  <Words>86</Words>
  <Application>Microsoft Office PowerPoint</Application>
  <PresentationFormat>عرض على الشاشة (3:4)‏</PresentationFormat>
  <Paragraphs>10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Default Theme</vt:lpstr>
      <vt:lpstr>كتابة الهمزة المتطرفة قاعدة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كتابة الهمزة المتطرفة قاعدة</dc:title>
  <dc:creator>kwestan</dc:creator>
  <cp:lastModifiedBy>kwestan</cp:lastModifiedBy>
  <cp:revision>1</cp:revision>
  <dcterms:created xsi:type="dcterms:W3CDTF">2019-01-14T19:09:34Z</dcterms:created>
  <dcterms:modified xsi:type="dcterms:W3CDTF">2019-01-14T19:16:52Z</dcterms:modified>
</cp:coreProperties>
</file>