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1/14/2019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كتابة الهمزة المتطرفة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8163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ar-IQ" dirty="0" smtClean="0"/>
              <a:t>لها حالتان:</a:t>
            </a:r>
          </a:p>
          <a:p>
            <a:r>
              <a:rPr lang="ar-IQ" dirty="0" smtClean="0"/>
              <a:t>1. أن تكون بعد حرف متحرك فتكتب الهمزة المتطرفة على حرف يناسب حركة </a:t>
            </a:r>
            <a:r>
              <a:rPr lang="ar-IQ" dirty="0" err="1" smtClean="0"/>
              <a:t>ماقبلها</a:t>
            </a:r>
            <a:r>
              <a:rPr lang="ar-IQ" dirty="0" smtClean="0"/>
              <a:t> مهما كانت حركتها</a:t>
            </a:r>
          </a:p>
          <a:p>
            <a:r>
              <a:rPr lang="ar-IQ" dirty="0" smtClean="0"/>
              <a:t>1. فإن كان </a:t>
            </a:r>
            <a:r>
              <a:rPr lang="ar-IQ" dirty="0" err="1" smtClean="0"/>
              <a:t>ماقبلها</a:t>
            </a:r>
            <a:r>
              <a:rPr lang="ar-IQ" dirty="0" smtClean="0"/>
              <a:t> مفتوحا كتبت على الياء، مثل: شاطئ/ دافئ/ متلألئ</a:t>
            </a:r>
          </a:p>
          <a:p>
            <a:r>
              <a:rPr lang="ar-IQ" dirty="0" smtClean="0"/>
              <a:t>2.وإن كان </a:t>
            </a:r>
            <a:r>
              <a:rPr lang="ar-IQ" dirty="0" err="1" smtClean="0"/>
              <a:t>ماقبلها</a:t>
            </a:r>
            <a:r>
              <a:rPr lang="ar-IQ" dirty="0" smtClean="0"/>
              <a:t> مضموما كتبت على الواو مثل :</a:t>
            </a:r>
          </a:p>
          <a:p>
            <a:r>
              <a:rPr lang="ar-IQ" dirty="0" smtClean="0"/>
              <a:t>لؤلؤ / يجرؤ/ تباطؤ</a:t>
            </a:r>
          </a:p>
          <a:p>
            <a:r>
              <a:rPr lang="ar-IQ" dirty="0" smtClean="0"/>
              <a:t>3. وإن كان </a:t>
            </a:r>
            <a:r>
              <a:rPr lang="ar-IQ" dirty="0" err="1" smtClean="0"/>
              <a:t>ماقبلها</a:t>
            </a:r>
            <a:r>
              <a:rPr lang="ar-IQ" dirty="0" smtClean="0"/>
              <a:t> مفتوحا كتبت على الألف، مثل:</a:t>
            </a:r>
          </a:p>
          <a:p>
            <a:r>
              <a:rPr lang="ar-IQ" dirty="0" smtClean="0"/>
              <a:t>يملأ/ مبتدأ/ صدأ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13490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2. أن تكون بعد حرف ساكن:</a:t>
            </a:r>
          </a:p>
          <a:p>
            <a:r>
              <a:rPr lang="ar-IQ" dirty="0" smtClean="0"/>
              <a:t>تكتب مفردة على السطر إذا وقعت بعد ساكن ،مثل:</a:t>
            </a:r>
          </a:p>
          <a:p>
            <a:r>
              <a:rPr lang="ar-IQ" dirty="0" smtClean="0"/>
              <a:t>أ. صحراء/ سمراء/ شواء</a:t>
            </a:r>
          </a:p>
          <a:p>
            <a:r>
              <a:rPr lang="ar-IQ" dirty="0" smtClean="0"/>
              <a:t>ب. ضوء/ وضوء/ هدوء</a:t>
            </a:r>
          </a:p>
          <a:p>
            <a:r>
              <a:rPr lang="ar-IQ" dirty="0" smtClean="0"/>
              <a:t>جـ. شيء/ مريء/ جريء</a:t>
            </a:r>
          </a:p>
          <a:p>
            <a:r>
              <a:rPr lang="ar-IQ" dirty="0" smtClean="0"/>
              <a:t>د. </a:t>
            </a:r>
            <a:r>
              <a:rPr lang="ar-IQ" smtClean="0"/>
              <a:t>دفء/ جزء/ مرء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805298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</TotalTime>
  <Words>119</Words>
  <Application>Microsoft Office PowerPoint</Application>
  <PresentationFormat>عرض على الشاشة (3:4)‏</PresentationFormat>
  <Paragraphs>14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Default Theme</vt:lpstr>
      <vt:lpstr>كتابة الهمزة المتطرفة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كتابة الهمزة المتطرفة</dc:title>
  <dc:creator>kwestan</dc:creator>
  <cp:lastModifiedBy>kwestan</cp:lastModifiedBy>
  <cp:revision>1</cp:revision>
  <dcterms:created xsi:type="dcterms:W3CDTF">2019-01-14T18:56:55Z</dcterms:created>
  <dcterms:modified xsi:type="dcterms:W3CDTF">2019-01-14T19:06:24Z</dcterms:modified>
</cp:coreProperties>
</file>