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كتابة الهمزة المتوسطة على كرسي الياء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84416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1. إذا كانت مكسورة بعد كسر، مثل:</a:t>
            </a:r>
          </a:p>
          <a:p>
            <a:r>
              <a:rPr lang="ar-IQ" dirty="0" smtClean="0"/>
              <a:t>تنشئين/ متهيئين/ مهنئين</a:t>
            </a:r>
          </a:p>
          <a:p>
            <a:r>
              <a:rPr lang="ar-IQ" dirty="0" smtClean="0"/>
              <a:t>2.إذا كانت مكسورة بعد ضم ، مثل:</a:t>
            </a:r>
          </a:p>
          <a:p>
            <a:r>
              <a:rPr lang="ar-IQ" dirty="0" smtClean="0"/>
              <a:t>سئل/ رئيت/ وئدت</a:t>
            </a:r>
          </a:p>
          <a:p>
            <a:r>
              <a:rPr lang="ar-IQ" dirty="0" smtClean="0"/>
              <a:t>3.إذا كانت مكسورة بعد فتح ، مثل:</a:t>
            </a:r>
          </a:p>
          <a:p>
            <a:r>
              <a:rPr lang="ar-IQ" dirty="0" smtClean="0"/>
              <a:t>أئمة/ يطمئن/ لئيم</a:t>
            </a:r>
          </a:p>
          <a:p>
            <a:r>
              <a:rPr lang="ar-IQ" dirty="0" smtClean="0"/>
              <a:t>4. إذا كانت مكسورة بعد ساكن، مثل:</a:t>
            </a:r>
          </a:p>
          <a:p>
            <a:r>
              <a:rPr lang="ar-IQ" dirty="0" smtClean="0"/>
              <a:t>مسائل / جزئية/ أفئدة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51487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IQ" dirty="0" smtClean="0"/>
              <a:t>5. إذا كانت مفتوحة بعد كسر، مثل:</a:t>
            </a:r>
          </a:p>
          <a:p>
            <a:r>
              <a:rPr lang="ar-IQ" dirty="0" smtClean="0"/>
              <a:t>تبرئة/ بدئت/ رئة</a:t>
            </a:r>
          </a:p>
          <a:p>
            <a:r>
              <a:rPr lang="ar-IQ" dirty="0" smtClean="0"/>
              <a:t>6. إذا كانت ساكنة بعد كسر، مثل:</a:t>
            </a:r>
          </a:p>
          <a:p>
            <a:r>
              <a:rPr lang="ar-IQ" dirty="0" smtClean="0"/>
              <a:t>استئذان/ فئران/ مئزر</a:t>
            </a:r>
          </a:p>
          <a:p>
            <a:r>
              <a:rPr lang="ar-IQ" dirty="0" smtClean="0"/>
              <a:t>7. إذا كانت مضمومة بعد كسر ، مثل:</a:t>
            </a:r>
          </a:p>
          <a:p>
            <a:r>
              <a:rPr lang="ar-IQ" dirty="0" smtClean="0"/>
              <a:t>قارئون/ ظمئوا/ سيئون</a:t>
            </a:r>
          </a:p>
          <a:p>
            <a:r>
              <a:rPr lang="ar-IQ" dirty="0" smtClean="0"/>
              <a:t>8. إذا كانت الهمزة المتوسطة مفتوحة مسبوقة بياء </a:t>
            </a:r>
            <a:r>
              <a:rPr lang="ar-IQ" dirty="0" err="1" smtClean="0"/>
              <a:t>ساكنة،فإن</a:t>
            </a:r>
            <a:r>
              <a:rPr lang="ar-IQ" dirty="0" smtClean="0"/>
              <a:t> كان </a:t>
            </a:r>
            <a:r>
              <a:rPr lang="ar-IQ" dirty="0" err="1" smtClean="0"/>
              <a:t>ماقبل</a:t>
            </a:r>
            <a:r>
              <a:rPr lang="ar-IQ" dirty="0" smtClean="0"/>
              <a:t> الياء مكسورا كتبت الهمزة على كرسي الياء مثل بذيئة/ رديئة، وإن كان </a:t>
            </a:r>
            <a:r>
              <a:rPr lang="ar-IQ" dirty="0" err="1" smtClean="0"/>
              <a:t>ماقبل</a:t>
            </a:r>
            <a:r>
              <a:rPr lang="ar-IQ" dirty="0" smtClean="0"/>
              <a:t> الياء مفتوحا كتبت على الالف، مثل: هيأة</a:t>
            </a:r>
            <a:r>
              <a:rPr lang="ar-IQ" smtClean="0"/>
              <a:t>/ ييأس.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5631844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10</TotalTime>
  <Words>146</Words>
  <Application>Microsoft Office PowerPoint</Application>
  <PresentationFormat>عرض على الشاشة (3:4)‏</PresentationFormat>
  <Paragraphs>16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Default Theme</vt:lpstr>
      <vt:lpstr>كتابة الهمزة المتوسطة على كرسي الياء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كتابة الهمزة المتوسطة على كرسي الياء</dc:title>
  <dc:creator>kwestan</dc:creator>
  <cp:lastModifiedBy>kwestan</cp:lastModifiedBy>
  <cp:revision>2</cp:revision>
  <dcterms:created xsi:type="dcterms:W3CDTF">2019-01-14T18:44:22Z</dcterms:created>
  <dcterms:modified xsi:type="dcterms:W3CDTF">2019-01-14T18:55:02Z</dcterms:modified>
</cp:coreProperties>
</file>