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كتابة الهمزة المتوسطة على الواو</a:t>
            </a:r>
            <a:endParaRPr lang="ar-IQ" sz="4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6667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1. إذا كانت مضمومة بعد ضم ، مثل:</a:t>
            </a:r>
          </a:p>
          <a:p>
            <a:r>
              <a:rPr lang="ar-IQ" dirty="0" smtClean="0"/>
              <a:t>فؤوس/ رؤوس/شؤون</a:t>
            </a:r>
          </a:p>
          <a:p>
            <a:r>
              <a:rPr lang="ar-IQ" dirty="0" smtClean="0"/>
              <a:t>2. إذا كانت مضمومة بعد فتح ، مثل:</a:t>
            </a:r>
          </a:p>
          <a:p>
            <a:r>
              <a:rPr lang="ar-IQ" dirty="0" smtClean="0"/>
              <a:t>مؤونة/ يؤوب/ يؤم</a:t>
            </a:r>
          </a:p>
          <a:p>
            <a:r>
              <a:rPr lang="ar-IQ" dirty="0" smtClean="0"/>
              <a:t>3. إذا كانت مضمومة بعد ساكن ، مثل:</a:t>
            </a:r>
          </a:p>
          <a:p>
            <a:r>
              <a:rPr lang="ar-IQ" dirty="0" smtClean="0"/>
              <a:t>مسؤولية/ تفاؤل/ ملؤها</a:t>
            </a:r>
          </a:p>
          <a:p>
            <a:r>
              <a:rPr lang="ar-IQ" dirty="0" smtClean="0"/>
              <a:t>4.إذا كانت مفتوحة بعد ضم، مثل:</a:t>
            </a:r>
          </a:p>
          <a:p>
            <a:r>
              <a:rPr lang="ar-IQ" dirty="0" smtClean="0"/>
              <a:t>مؤنث/ مؤجل/ مؤدب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896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5. إذا كانت ساكنة بعد ضم ، مثل:</a:t>
            </a:r>
          </a:p>
          <a:p>
            <a:r>
              <a:rPr lang="ar-IQ" dirty="0" smtClean="0"/>
              <a:t>مؤمن/ رؤية</a:t>
            </a:r>
            <a:r>
              <a:rPr lang="ar-IQ" smtClean="0"/>
              <a:t>/ يؤلم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629973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76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الهمزة المتوسطة على الواو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الهمزة المتوسطة على الواو</dc:title>
  <dc:creator>kwestan</dc:creator>
  <cp:lastModifiedBy>kwestan</cp:lastModifiedBy>
  <cp:revision>1</cp:revision>
  <dcterms:created xsi:type="dcterms:W3CDTF">2019-01-14T18:37:57Z</dcterms:created>
  <dcterms:modified xsi:type="dcterms:W3CDTF">2019-01-14T18:43:13Z</dcterms:modified>
</cp:coreProperties>
</file>