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كتابة الهمزة المتوسطة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4823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ar-IQ" dirty="0" smtClean="0"/>
              <a:t>كتابة الهمزة المتوسطة على الألف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1. إذا كانت مفتوحة بعد فتح ، مثل:</a:t>
            </a:r>
          </a:p>
          <a:p>
            <a:r>
              <a:rPr lang="ar-IQ" dirty="0" smtClean="0"/>
              <a:t>سأل/ </a:t>
            </a:r>
            <a:r>
              <a:rPr lang="ar-IQ" dirty="0" err="1" smtClean="0"/>
              <a:t>يتاخر</a:t>
            </a:r>
            <a:r>
              <a:rPr lang="ar-IQ" dirty="0" smtClean="0"/>
              <a:t>/ يتألم</a:t>
            </a:r>
          </a:p>
          <a:p>
            <a:r>
              <a:rPr lang="ar-IQ" dirty="0" smtClean="0"/>
              <a:t>2.إذا مفتوحة بعد حرف صحيح ساكن ، مثل:</a:t>
            </a:r>
          </a:p>
          <a:p>
            <a:r>
              <a:rPr lang="ar-IQ" dirty="0" smtClean="0"/>
              <a:t>فجأة / مسألة / مرأة</a:t>
            </a:r>
          </a:p>
          <a:p>
            <a:r>
              <a:rPr lang="ar-IQ" dirty="0" smtClean="0"/>
              <a:t>3. إذا كانت ساكنة سبقها حرف مفتوح، مثل:</a:t>
            </a:r>
          </a:p>
          <a:p>
            <a:r>
              <a:rPr lang="ar-IQ" dirty="0" smtClean="0"/>
              <a:t>يأخذ / مأمور / مأمون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61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5. إذا جاءت الهمزة المتوسطة مفتوحة بعد فتح أو بعد ساكن وتلتها ألف المد أو ألف التثنية او علامة جمع المؤنث السالم الألف والتاء كتبت الهمزة مدة فوق ألف، مثل:</a:t>
            </a:r>
          </a:p>
          <a:p>
            <a:r>
              <a:rPr lang="ar-IQ" dirty="0" smtClean="0"/>
              <a:t>مأثر- </a:t>
            </a:r>
            <a:r>
              <a:rPr lang="ar-IQ" dirty="0" err="1" smtClean="0"/>
              <a:t>مأاثر</a:t>
            </a:r>
            <a:r>
              <a:rPr lang="ar-IQ" dirty="0" smtClean="0"/>
              <a:t>- مآثر</a:t>
            </a:r>
          </a:p>
          <a:p>
            <a:r>
              <a:rPr lang="ar-IQ" dirty="0" smtClean="0"/>
              <a:t>مبدأ- </a:t>
            </a:r>
            <a:r>
              <a:rPr lang="ar-IQ" dirty="0" err="1" smtClean="0"/>
              <a:t>مبدأان</a:t>
            </a:r>
            <a:r>
              <a:rPr lang="ar-IQ" dirty="0" smtClean="0"/>
              <a:t>-  مبدآن</a:t>
            </a:r>
          </a:p>
          <a:p>
            <a:r>
              <a:rPr lang="ar-IQ" dirty="0" smtClean="0"/>
              <a:t>مكافأة- </a:t>
            </a:r>
            <a:r>
              <a:rPr lang="ar-IQ" dirty="0" err="1" smtClean="0"/>
              <a:t>مكافأات</a:t>
            </a:r>
            <a:r>
              <a:rPr lang="ar-IQ" smtClean="0"/>
              <a:t>- مكافآت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10274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95</Words>
  <Application>Microsoft Office PowerPoint</Application>
  <PresentationFormat>عرض على الشاشة (3:4)‏</PresentationFormat>
  <Paragraphs>12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الهمزة المتوسطة</vt:lpstr>
      <vt:lpstr>كتابة الهمزة المتوسطة على الألف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الهمزة المتوسطة</dc:title>
  <dc:creator>kwestan</dc:creator>
  <cp:lastModifiedBy>kwestan</cp:lastModifiedBy>
  <cp:revision>1</cp:revision>
  <dcterms:created xsi:type="dcterms:W3CDTF">2019-01-14T18:26:50Z</dcterms:created>
  <dcterms:modified xsi:type="dcterms:W3CDTF">2019-01-14T18:36:40Z</dcterms:modified>
</cp:coreProperties>
</file>