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علامات الترقيم محاضرة2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659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5. علامة الاستفهام والتعجب: وترسمان هكذا ((؟))، ((!)) ، علامة الاستفهام توضع بعد الجملة الاستفهامية، (!) علامة التعجب توضع في آخر الجملة التي عن الاعجاب والاستغراب أو الاستخفاف أو عنم عاطفة حادة كالفرح والحزن.</a:t>
            </a:r>
          </a:p>
          <a:p>
            <a:r>
              <a:rPr lang="ar-IQ" dirty="0" smtClean="0"/>
              <a:t>6.علامة التنصيص المزدوجة: وتكتب هكذا (()) يوضع بينهما كل كلام ينقل بنصه دونما تغيير من القرآن الكريم والحديث النبوي أ, كلام للغير بنصه.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9757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7. القوسان أو الهلالان : ويرسمان هكذا: (  ) ويستعملان للإحاطة بكلمة أو تركيب ،ليست من جوهر الكلام ولكنها تعين على التوضيح والتفسير ، مثل قولنا :</a:t>
            </a:r>
          </a:p>
          <a:p>
            <a:r>
              <a:rPr lang="ar-IQ" dirty="0" smtClean="0"/>
              <a:t>الإنسان العراقي الجديد ( في ظل التقدم الحضاري والتكنلوجيا) أصبح أداة للنهوض الحضاري ، ويستعمل القوسان -أيضاً- لحصر الألفاظ الأجنبية ، مثل قولنا:</a:t>
            </a:r>
          </a:p>
          <a:p>
            <a:r>
              <a:rPr lang="ar-IQ" dirty="0" smtClean="0"/>
              <a:t>العراق من أوائل الأقطار العربية التي أدخلت (التلفاز) إلى وسائل إعلامها المتنوعة.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4466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8. الخط (الشرطة): ويرسم هكذا : (-) ، ويوضع في المواقع الآتية:</a:t>
            </a:r>
          </a:p>
          <a:p>
            <a:r>
              <a:rPr lang="ar-IQ" dirty="0" smtClean="0"/>
              <a:t>أ. قبل الجملة المعترضة وبعدها ، مثل:</a:t>
            </a:r>
          </a:p>
          <a:p>
            <a:r>
              <a:rPr lang="ar-IQ" dirty="0" smtClean="0"/>
              <a:t>الحلم – وفقك الله- خلق نبيل.</a:t>
            </a:r>
          </a:p>
          <a:p>
            <a:r>
              <a:rPr lang="ar-IQ" dirty="0" smtClean="0"/>
              <a:t>وقولنا: يقسم الاسم – من حيث عدده- ثلاثة أقسام : مفرد ومثنى وجمع.</a:t>
            </a:r>
          </a:p>
          <a:p>
            <a:r>
              <a:rPr lang="ar-IQ" dirty="0" smtClean="0"/>
              <a:t>ب. في أثناء المحاورة بين اثنين ، مثل: - من انت؟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972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- أنا محمد.</a:t>
            </a:r>
          </a:p>
          <a:p>
            <a:r>
              <a:rPr lang="ar-IQ" dirty="0" smtClean="0"/>
              <a:t>- وما عملك؟</a:t>
            </a:r>
          </a:p>
          <a:p>
            <a:r>
              <a:rPr lang="ar-IQ" dirty="0" smtClean="0"/>
              <a:t>-طالب في الكلية.</a:t>
            </a:r>
          </a:p>
          <a:p>
            <a:r>
              <a:rPr lang="ar-IQ" dirty="0" smtClean="0"/>
              <a:t>جـ. توضع بين العدد والمعدود، مثل : مراحل التعليم الأساسية في العر اق ، أربع 1- المرحلة الابتدائية 2- المرحلة المتوسطة 3-المرحلة الإعدادية 4- المرحلة الجامعية.</a:t>
            </a:r>
          </a:p>
          <a:p>
            <a:r>
              <a:rPr lang="ar-IQ" dirty="0" smtClean="0"/>
              <a:t>9. علامات أخرى:  هي علامة الحذف(...) وتوضع مكان المحذوف من الكلام للدلالة على المحذوف أو لبيان أن الحديث له تتمة، مثل:</a:t>
            </a:r>
          </a:p>
          <a:p>
            <a:r>
              <a:rPr lang="ar-IQ" dirty="0" smtClean="0"/>
              <a:t>اجتهد في </a:t>
            </a:r>
            <a:r>
              <a:rPr lang="ar-IQ" smtClean="0"/>
              <a:t>دراستك وإلا.....</a:t>
            </a:r>
          </a:p>
          <a:p>
            <a:pPr marL="36576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568667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27</TotalTime>
  <Words>272</Words>
  <Application>Microsoft Office PowerPoint</Application>
  <PresentationFormat>عرض على الشاشة (3:4)‏</PresentationFormat>
  <Paragraphs>17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Default Theme</vt:lpstr>
      <vt:lpstr>علامات الترقيم محاضرة2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علامات الترقيم محاضرة2</dc:title>
  <dc:creator>kwestan</dc:creator>
  <cp:lastModifiedBy>kwestan</cp:lastModifiedBy>
  <cp:revision>3</cp:revision>
  <dcterms:created xsi:type="dcterms:W3CDTF">2019-01-14T17:32:10Z</dcterms:created>
  <dcterms:modified xsi:type="dcterms:W3CDTF">2019-01-14T17:59:17Z</dcterms:modified>
</cp:coreProperties>
</file>