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علامات الترقيم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209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1. الفاصلة (،): ترسم هكذا(،) تستعمل في المواضع الآتية:</a:t>
            </a:r>
          </a:p>
          <a:p>
            <a:r>
              <a:rPr lang="ar-IQ" dirty="0" smtClean="0"/>
              <a:t>أ. الفاصلة بين جملتين قصيرتين متصلتي المعنى ، مثل: إن للكلام نشراً وطيا، وإنه </a:t>
            </a:r>
            <a:r>
              <a:rPr lang="ar-IQ" dirty="0" err="1" smtClean="0"/>
              <a:t>لايعرف</a:t>
            </a:r>
            <a:r>
              <a:rPr lang="ar-IQ" dirty="0" smtClean="0"/>
              <a:t> ما في طيه إلا بنشره.</a:t>
            </a:r>
          </a:p>
          <a:p>
            <a:r>
              <a:rPr lang="ar-IQ" dirty="0" smtClean="0"/>
              <a:t>ب. بعد المنادى ، مثل: </a:t>
            </a:r>
            <a:r>
              <a:rPr lang="ar-IQ" dirty="0" err="1" smtClean="0"/>
              <a:t>ياطالب</a:t>
            </a:r>
            <a:r>
              <a:rPr lang="ar-IQ" dirty="0" smtClean="0"/>
              <a:t> العلم، لا تضيع وقتك باللهو واللعب.</a:t>
            </a:r>
          </a:p>
          <a:p>
            <a:r>
              <a:rPr lang="ar-IQ" dirty="0" smtClean="0"/>
              <a:t>جـ. بين أقسام الشيء مثل: أصابتنا سنون ثلاث، سنة أذابت الشحم، وسنة أكلت اللحم، وسنة دقت العظم.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2707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2. الفاصلة المنقوطة: وترسم هكذا () وتستعمل بين الجمل الطويلة ،التي يكون إداها سبباً للأخرى ،كقولنا:</a:t>
            </a:r>
          </a:p>
          <a:p>
            <a:r>
              <a:rPr lang="ar-IQ" dirty="0" smtClean="0"/>
              <a:t>نحب لغتنا العربية ونعتز بها غاية الاعتزاز، لأنها لغة القرآن الكريم، ولغة العلوم والفنون والآداب).</a:t>
            </a:r>
          </a:p>
          <a:p>
            <a:r>
              <a:rPr lang="ar-IQ" dirty="0" smtClean="0"/>
              <a:t>3. النقطة: وترسم هكذا: (.) وتوضع في نهاية العبارة والجملة عند تمام المعنى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728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4. النقطتان </a:t>
            </a:r>
            <a:r>
              <a:rPr lang="ar-IQ" dirty="0" err="1" smtClean="0"/>
              <a:t>الرأستيان</a:t>
            </a:r>
            <a:r>
              <a:rPr lang="ar-IQ" dirty="0" smtClean="0"/>
              <a:t> : وترسمان هكذا ((</a:t>
            </a:r>
            <a:r>
              <a:rPr lang="ar-IQ" dirty="0" smtClean="0">
                <a:sym typeface="Wingdings" panose="05000000000000000000" pitchFamily="2" charset="2"/>
              </a:rPr>
              <a:t>: )) وتوضعان في المواقع الاتية من الكلام:</a:t>
            </a:r>
          </a:p>
          <a:p>
            <a:r>
              <a:rPr lang="ar-IQ" dirty="0" smtClean="0">
                <a:sym typeface="Wingdings" panose="05000000000000000000" pitchFamily="2" charset="2"/>
              </a:rPr>
              <a:t>أ. بعد القول ، أي بعد القول ومقوله ، مثل:</a:t>
            </a:r>
          </a:p>
          <a:p>
            <a:r>
              <a:rPr lang="ar-IQ" dirty="0" smtClean="0">
                <a:sym typeface="Wingdings" panose="05000000000000000000" pitchFamily="2" charset="2"/>
              </a:rPr>
              <a:t>قال:  قوله:   كقوله:</a:t>
            </a:r>
          </a:p>
          <a:p>
            <a:r>
              <a:rPr lang="ar-IQ" dirty="0" smtClean="0">
                <a:sym typeface="Wingdings" panose="05000000000000000000" pitchFamily="2" charset="2"/>
              </a:rPr>
              <a:t>ب. كما توضعان بين الشيء وأقسامه ، لغرض الشرح والتفسير، مثل : أحرف العلة ثلاثة: الألف، والواو، والياء.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73112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190</Words>
  <Application>Microsoft Office PowerPoint</Application>
  <PresentationFormat>عرض على الشاشة (3:4)‏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Default Theme</vt:lpstr>
      <vt:lpstr>علامات الترقيم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علامات الترقيم</dc:title>
  <dc:creator>kwestan</dc:creator>
  <cp:lastModifiedBy>kwestan</cp:lastModifiedBy>
  <cp:revision>2</cp:revision>
  <dcterms:created xsi:type="dcterms:W3CDTF">2019-01-14T17:14:07Z</dcterms:created>
  <dcterms:modified xsi:type="dcterms:W3CDTF">2019-01-14T17:31:24Z</dcterms:modified>
</cp:coreProperties>
</file>