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عنصر نائب للتذييل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شكل حر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شكل حر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r" rtl="1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r" rtl="1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r" rtl="1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كتابة التاء المبسوطة (الطويلة) 2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just"/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2037575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IQ" dirty="0" smtClean="0"/>
              <a:t>وفي أسماء الأعلام الأجنبية، مثل:</a:t>
            </a:r>
          </a:p>
          <a:p>
            <a:r>
              <a:rPr lang="ar-IQ" dirty="0" smtClean="0"/>
              <a:t>جانيت/ جولييت اسم امرأة</a:t>
            </a:r>
          </a:p>
          <a:p>
            <a:r>
              <a:rPr lang="ar-IQ" dirty="0" smtClean="0"/>
              <a:t>ثانيا: في الفعل :</a:t>
            </a:r>
          </a:p>
          <a:p>
            <a:r>
              <a:rPr lang="ar-IQ" dirty="0" smtClean="0"/>
              <a:t>1. تاء الرفع المتصلة بالفعل الماضي، مثل:</a:t>
            </a:r>
          </a:p>
          <a:p>
            <a:r>
              <a:rPr lang="ar-IQ" dirty="0" smtClean="0"/>
              <a:t>تعلمت السباحة.</a:t>
            </a:r>
          </a:p>
          <a:p>
            <a:r>
              <a:rPr lang="ar-IQ" dirty="0" smtClean="0"/>
              <a:t>2.تاء التأنيث الساكنة المتصلة بالفعل الماضي، مثل: قبلت زينب في كلية الآداب</a:t>
            </a:r>
          </a:p>
          <a:p>
            <a:r>
              <a:rPr lang="ar-IQ" dirty="0" smtClean="0"/>
              <a:t>3. التاء الواقعة آخر </a:t>
            </a:r>
            <a:r>
              <a:rPr lang="ar-IQ" dirty="0" err="1" smtClean="0"/>
              <a:t>الفعل،مثل</a:t>
            </a:r>
            <a:r>
              <a:rPr lang="ar-IQ" dirty="0" smtClean="0"/>
              <a:t>: </a:t>
            </a:r>
            <a:r>
              <a:rPr lang="ar-IQ" dirty="0" err="1" smtClean="0"/>
              <a:t>لاتسكت</a:t>
            </a:r>
            <a:r>
              <a:rPr lang="ar-IQ" dirty="0" smtClean="0"/>
              <a:t> عن الحق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882341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ثالثاً: في الحرف ، مثل:</a:t>
            </a:r>
          </a:p>
          <a:p>
            <a:r>
              <a:rPr lang="ar-IQ" dirty="0" smtClean="0"/>
              <a:t>(ليت) ، مثل قوله تعالى: (( </a:t>
            </a:r>
            <a:r>
              <a:rPr lang="ar-IQ" dirty="0" err="1" smtClean="0"/>
              <a:t>ياليت</a:t>
            </a:r>
            <a:r>
              <a:rPr lang="ar-IQ" dirty="0" smtClean="0"/>
              <a:t> قومي يعلمون بما غفر لي ربي)).</a:t>
            </a:r>
          </a:p>
          <a:p>
            <a:r>
              <a:rPr lang="ar-IQ" smtClean="0"/>
              <a:t>(لات)، مثل قوله تعالى: ((ولات حين مناص)).</a:t>
            </a:r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2228851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7</TotalTime>
  <Words>97</Words>
  <Application>Microsoft Office PowerPoint</Application>
  <PresentationFormat>عرض على الشاشة (3:4)‏</PresentationFormat>
  <Paragraphs>11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Default Theme</vt:lpstr>
      <vt:lpstr>كتابة التاء المبسوطة (الطويلة) 2</vt:lpstr>
      <vt:lpstr>عرض تقديمي في PowerPoint</vt:lpstr>
      <vt:lpstr>عرض تقديمي في PowerPoint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كتابة التاء المبسوطة (الطويلة) 2</dc:title>
  <dc:creator>kwestan</dc:creator>
  <cp:lastModifiedBy>kwestan</cp:lastModifiedBy>
  <cp:revision>1</cp:revision>
  <dcterms:created xsi:type="dcterms:W3CDTF">2019-01-14T17:02:40Z</dcterms:created>
  <dcterms:modified xsi:type="dcterms:W3CDTF">2019-01-14T17:09:50Z</dcterms:modified>
</cp:coreProperties>
</file>