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sz="4800" dirty="0"/>
              <a:t>قاعدة التاء المبسوطة(الطويلة)</a:t>
            </a:r>
            <a:br>
              <a:rPr lang="ar-IQ" sz="4800" dirty="0"/>
            </a:b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just"/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2363192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ar-IQ" dirty="0" smtClean="0"/>
              <a:t>تعريفها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هي التاء التي تقع في آخر </a:t>
            </a:r>
            <a:r>
              <a:rPr lang="ar-IQ" dirty="0" err="1" smtClean="0"/>
              <a:t>الكلمة،وتبقى</a:t>
            </a:r>
            <a:r>
              <a:rPr lang="ar-IQ" dirty="0" smtClean="0"/>
              <a:t> على حالها (تاء) عند وصل الكلام أو الوقوف عليها، وتكون في الاسم والفعل والحرف، وكما </a:t>
            </a:r>
            <a:r>
              <a:rPr lang="ar-IQ" dirty="0" err="1" smtClean="0"/>
              <a:t>ياتي</a:t>
            </a:r>
            <a:r>
              <a:rPr lang="ar-IQ" dirty="0" smtClean="0"/>
              <a:t>:</a:t>
            </a:r>
          </a:p>
          <a:p>
            <a:r>
              <a:rPr lang="ar-IQ" dirty="0" smtClean="0"/>
              <a:t>أولاً: في الاسم:</a:t>
            </a:r>
          </a:p>
          <a:p>
            <a:r>
              <a:rPr lang="ar-IQ" dirty="0" smtClean="0"/>
              <a:t>1. تقع في جمع المؤنث السالم والملحق به ، مثل:</a:t>
            </a:r>
          </a:p>
          <a:p>
            <a:r>
              <a:rPr lang="ar-IQ" dirty="0" smtClean="0"/>
              <a:t>الكلمات ، الطيبات، الخيرات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61872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2. أما ذوات ،أولات، عرفات ملحق بجمع المؤنث السالم.</a:t>
            </a:r>
          </a:p>
          <a:p>
            <a:r>
              <a:rPr lang="ar-IQ" dirty="0" smtClean="0"/>
              <a:t>أما ، أموات ، وأبيات فإنها جمع تكسير وهي من أصل الكلمة ، وكذلك إنبات، السكوت، </a:t>
            </a:r>
            <a:r>
              <a:rPr lang="ar-IQ" dirty="0" err="1" smtClean="0"/>
              <a:t>ثابت،تفاوت،جالوت،مواقيت،أبيات،زيوت،بيت،زيت،توت،وقت</a:t>
            </a:r>
            <a:r>
              <a:rPr lang="ar-IQ" dirty="0" smtClean="0"/>
              <a:t>.</a:t>
            </a:r>
          </a:p>
          <a:p>
            <a:r>
              <a:rPr lang="ar-IQ" dirty="0" smtClean="0"/>
              <a:t>3.وتكتب التاء مبسوطة في اسماء بعض المدن مثل:</a:t>
            </a:r>
          </a:p>
          <a:p>
            <a:r>
              <a:rPr lang="ar-IQ" dirty="0" smtClean="0"/>
              <a:t>هيت/ تكريت/ بيروت</a:t>
            </a:r>
            <a:r>
              <a:rPr lang="ar-IQ" smtClean="0"/>
              <a:t>/ الكوت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1031022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8</TotalTime>
  <Words>104</Words>
  <Application>Microsoft Office PowerPoint</Application>
  <PresentationFormat>عرض على الشاشة (3:4)‏</PresentationFormat>
  <Paragraphs>10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Default Theme</vt:lpstr>
      <vt:lpstr>قاعدة التاء المبسوطة(الطويلة) </vt:lpstr>
      <vt:lpstr>تعريفها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قاعدة التاء المبسوطة(الطويلة) </dc:title>
  <dc:creator>kwestan</dc:creator>
  <cp:lastModifiedBy>kwestan</cp:lastModifiedBy>
  <cp:revision>1</cp:revision>
  <dcterms:created xsi:type="dcterms:W3CDTF">2019-01-14T16:53:16Z</dcterms:created>
  <dcterms:modified xsi:type="dcterms:W3CDTF">2019-01-14T17:01:21Z</dcterms:modified>
</cp:coreProperties>
</file>