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sz="2000" dirty="0" smtClean="0"/>
              <a:t>الحظوة: </a:t>
            </a:r>
            <a:r>
              <a:rPr lang="ar-IQ" sz="2400" dirty="0" smtClean="0"/>
              <a:t> الرفعة والمنزلة العالية</a:t>
            </a:r>
            <a:br>
              <a:rPr lang="ar-IQ" sz="2400" dirty="0" smtClean="0"/>
            </a:br>
            <a:r>
              <a:rPr lang="ar-IQ" sz="2400" dirty="0" smtClean="0"/>
              <a:t>الشظف: خشونة العيش</a:t>
            </a:r>
            <a:br>
              <a:rPr lang="ar-IQ" sz="2400" dirty="0" smtClean="0"/>
            </a:br>
            <a:r>
              <a:rPr lang="ar-IQ" sz="2400" dirty="0" smtClean="0"/>
              <a:t>الشواظ : لهب </a:t>
            </a:r>
            <a:r>
              <a:rPr lang="ar-IQ" sz="2400" dirty="0" err="1" smtClean="0"/>
              <a:t>لادخان</a:t>
            </a:r>
            <a:r>
              <a:rPr lang="ar-IQ" sz="2400" dirty="0" smtClean="0"/>
              <a:t> له</a:t>
            </a:r>
            <a:br>
              <a:rPr lang="ar-IQ" sz="2400" dirty="0" smtClean="0"/>
            </a:br>
            <a:r>
              <a:rPr lang="ar-IQ" sz="2400" dirty="0" smtClean="0"/>
              <a:t>الشظية : الفلقة من الخشب </a:t>
            </a:r>
            <a:br>
              <a:rPr lang="ar-IQ" sz="2400" dirty="0" smtClean="0"/>
            </a:br>
            <a:r>
              <a:rPr lang="ar-IQ" sz="2400" dirty="0" smtClean="0"/>
              <a:t>الظبي: الغزال</a:t>
            </a:r>
            <a:br>
              <a:rPr lang="ar-IQ" sz="2400" dirty="0" smtClean="0"/>
            </a:br>
            <a:r>
              <a:rPr lang="ar-IQ" sz="2400" dirty="0" smtClean="0"/>
              <a:t>الظرف: الوعاء لكل الأشياء ومنه ظرف الرسائل</a:t>
            </a:r>
            <a:br>
              <a:rPr lang="ar-IQ" sz="2400" dirty="0" smtClean="0"/>
            </a:br>
            <a:r>
              <a:rPr lang="ar-IQ" sz="2400" dirty="0" smtClean="0"/>
              <a:t>الظراف: الذكاء وحلاوة المنطق وحسن الهياة</a:t>
            </a:r>
            <a:br>
              <a:rPr lang="ar-IQ" sz="2400" dirty="0" smtClean="0"/>
            </a:b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2400" dirty="0" smtClean="0"/>
              <a:t>كتابة حرفي ض- ظ  محاضرة 2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27153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الظلم: الجور</a:t>
            </a:r>
          </a:p>
          <a:p>
            <a:r>
              <a:rPr lang="ar-IQ" dirty="0" smtClean="0"/>
              <a:t>الليلة الظلماء : شديدة العتمة</a:t>
            </a:r>
          </a:p>
          <a:p>
            <a:r>
              <a:rPr lang="ar-IQ" dirty="0" smtClean="0"/>
              <a:t>الظن: الشك</a:t>
            </a:r>
          </a:p>
          <a:p>
            <a:r>
              <a:rPr lang="ar-IQ" dirty="0" smtClean="0"/>
              <a:t>ضن: بخل</a:t>
            </a:r>
          </a:p>
          <a:p>
            <a:r>
              <a:rPr lang="ar-IQ" dirty="0" smtClean="0"/>
              <a:t>الظفر: الفوز</a:t>
            </a:r>
          </a:p>
          <a:p>
            <a:r>
              <a:rPr lang="ar-IQ" dirty="0" smtClean="0"/>
              <a:t>الظفر: ظفر الإصبع</a:t>
            </a:r>
          </a:p>
          <a:p>
            <a:r>
              <a:rPr lang="ar-IQ" dirty="0" smtClean="0"/>
              <a:t>ضفر: الشعر جعل منه ضفيرة</a:t>
            </a:r>
          </a:p>
          <a:p>
            <a:r>
              <a:rPr lang="ar-IQ" dirty="0" smtClean="0"/>
              <a:t>العظمة: الكبرياء والزهو</a:t>
            </a:r>
          </a:p>
          <a:p>
            <a:r>
              <a:rPr lang="ar-IQ" dirty="0" smtClean="0"/>
              <a:t>العظمة: القطعة من العظم</a:t>
            </a:r>
          </a:p>
          <a:p>
            <a:r>
              <a:rPr lang="ar-IQ" dirty="0" smtClean="0"/>
              <a:t>عكاظ: سوق من أسواق العرب في الجاهلية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473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الفظ: القاسي القلب </a:t>
            </a:r>
          </a:p>
          <a:p>
            <a:r>
              <a:rPr lang="ar-IQ" dirty="0" smtClean="0"/>
              <a:t>الغلظة: الشدة والخشونة</a:t>
            </a:r>
          </a:p>
          <a:p>
            <a:r>
              <a:rPr lang="ar-IQ" dirty="0" smtClean="0"/>
              <a:t>الغيظ: الحمية والغضب</a:t>
            </a:r>
          </a:p>
          <a:p>
            <a:r>
              <a:rPr lang="ar-IQ" dirty="0" smtClean="0"/>
              <a:t>فاظ: مات</a:t>
            </a:r>
          </a:p>
          <a:p>
            <a:r>
              <a:rPr lang="ar-IQ" dirty="0" smtClean="0"/>
              <a:t>فاض: فاض النهر زاد وسال</a:t>
            </a:r>
          </a:p>
          <a:p>
            <a:r>
              <a:rPr lang="ar-IQ" dirty="0" smtClean="0"/>
              <a:t>القيظ: الحرّ</a:t>
            </a:r>
          </a:p>
          <a:p>
            <a:r>
              <a:rPr lang="ar-IQ" dirty="0" smtClean="0"/>
              <a:t>الوظيف: المنصب أو الخدمة</a:t>
            </a:r>
          </a:p>
          <a:p>
            <a:r>
              <a:rPr lang="ar-IQ" dirty="0" smtClean="0"/>
              <a:t>التحفظ: التيقظ</a:t>
            </a:r>
          </a:p>
          <a:p>
            <a:r>
              <a:rPr lang="ar-IQ" dirty="0" smtClean="0"/>
              <a:t>يقظ: حذر </a:t>
            </a:r>
          </a:p>
          <a:p>
            <a:r>
              <a:rPr lang="ar-IQ" dirty="0" smtClean="0"/>
              <a:t>الوعظ: </a:t>
            </a:r>
            <a:r>
              <a:rPr lang="ar-IQ" smtClean="0"/>
              <a:t>النصح والارشاد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2580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</TotalTime>
  <Words>94</Words>
  <Application>Microsoft Office PowerPoint</Application>
  <PresentationFormat>عرض على الشاشة (3:4)‏</PresentationFormat>
  <Paragraphs>22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الحظوة:  الرفعة والمنزلة العالية الشظف: خشونة العيش الشواظ : لهب لادخان له الشظية : الفلقة من الخشب  الظبي: الغزال الظرف: الوعاء لكل الأشياء ومنه ظرف الرسائل الظراف: الذكاء وحلاوة المنطق وحسن الهياة 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الحظوة:  الرفعة والمنزلة العالية الشظف: خشونة العيش الشواظ : لهب لادخان له الشظية : الفلقة من الخشب  الظبي: الغزال الظرف: الوعاء لكل الأشياء ومنه ظرف الرسائل الظراف: الذكاء وحلاوة المنطق وحسن الهياة</dc:title>
  <dc:creator>kwestan</dc:creator>
  <cp:lastModifiedBy>kwestan</cp:lastModifiedBy>
  <cp:revision>2</cp:revision>
  <dcterms:created xsi:type="dcterms:W3CDTF">2019-01-14T16:28:15Z</dcterms:created>
  <dcterms:modified xsi:type="dcterms:W3CDTF">2019-01-14T16:44:17Z</dcterms:modified>
</cp:coreProperties>
</file>