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sz="2400" dirty="0" smtClean="0"/>
              <a:t>وهما من حروف الاستعلاء ، حرف ض يخرج من إحدى حافتي اللسان مما يلي الأضراس اليمين أو الشمال ويرسم شبيها بحرف ص ،أما حرف ظ فيخرج من مقدمة اللسان مع أطراف الثنايا العليا من اللثة ويرسم شبيها بحرف ط.</a:t>
            </a:r>
            <a:endParaRPr lang="ar-IQ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sz="2400" dirty="0" smtClean="0"/>
              <a:t>كتابة حرفي ض- ظ</a:t>
            </a:r>
          </a:p>
          <a:p>
            <a:pPr algn="just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93343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ولكي نزيل اللبس في نطقهما وكتابتهما فسنتناول الكلمات التي تكتب بالظاء كافة لأنها أقل من الكلمات التي تكتب بالضاد وهي:</a:t>
            </a:r>
          </a:p>
          <a:p>
            <a:r>
              <a:rPr lang="ar-IQ" dirty="0" smtClean="0"/>
              <a:t>بهظ: </a:t>
            </a:r>
            <a:r>
              <a:rPr lang="ar-IQ" dirty="0" err="1" smtClean="0"/>
              <a:t>بهضه</a:t>
            </a:r>
            <a:r>
              <a:rPr lang="ar-IQ" dirty="0" smtClean="0"/>
              <a:t> الأمر أتعبه وثقل عليه ومنه أسعار باهضه.</a:t>
            </a:r>
          </a:p>
          <a:p>
            <a:r>
              <a:rPr lang="ar-IQ" dirty="0" smtClean="0"/>
              <a:t>جحظ: الجحوظ بروز حدقة العين وسمي الجاحظ جاحظا لبروز حدقه عينيه</a:t>
            </a:r>
          </a:p>
          <a:p>
            <a:r>
              <a:rPr lang="ar-IQ" dirty="0" smtClean="0"/>
              <a:t>الحظ: هو النصيب والمحظوظ </a:t>
            </a:r>
            <a:r>
              <a:rPr lang="ar-IQ" smtClean="0"/>
              <a:t>: صاحب الحظ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959826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97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Default Theme</vt:lpstr>
      <vt:lpstr>وهما من حروف الاستعلاء ، حرف ض يخرج من إحدى حافتي اللسان مما يلي الأضراس اليمين أو الشمال ويرسم شبيها بحرف ص ،أما حرف ظ فيخرج من مقدمة اللسان مع أطراف الثنايا العليا من اللثة ويرسم شبيها بحرف ط.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وهما من حروف الاستعلاء ، حرف ض يخرج من إحدى حافتي اللسان مما يلي الأضراس اليمين أو الشمال ويرسم شبيها بحرف ص ،أما حرف ظ فيخرج من مقدمة اللسان مع أطراف الثنايا العليا من اللثة ويرسم شبيها بحرف ط.</dc:title>
  <dc:creator>kwestan</dc:creator>
  <cp:lastModifiedBy>kwestan</cp:lastModifiedBy>
  <cp:revision>2</cp:revision>
  <dcterms:created xsi:type="dcterms:W3CDTF">2019-01-14T16:08:42Z</dcterms:created>
  <dcterms:modified xsi:type="dcterms:W3CDTF">2019-01-14T16:26:30Z</dcterms:modified>
</cp:coreProperties>
</file>