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justLow"/>
            <a:r>
              <a:rPr lang="ar-IQ" sz="2000" dirty="0" smtClean="0"/>
              <a:t>هي الهمزة التي ينطق بها في بدء الكلام </a:t>
            </a:r>
            <a:r>
              <a:rPr lang="ar-IQ" sz="2000" dirty="0" err="1" smtClean="0"/>
              <a:t>ولاينطق</a:t>
            </a:r>
            <a:r>
              <a:rPr lang="ar-IQ" sz="2000" dirty="0" smtClean="0"/>
              <a:t> بها في درجه وتلحق ألفها في الكتابة ص الصغيرة   محركة وتقع في المواضع الآتية:</a:t>
            </a:r>
            <a:br>
              <a:rPr lang="ar-IQ" sz="2000" dirty="0" smtClean="0"/>
            </a:br>
            <a:r>
              <a:rPr lang="ar-IQ" sz="2400" dirty="0" smtClean="0"/>
              <a:t>1. في اول الأسماء الآتية( ابن ،ابنة، اسم ، امرؤ، امرأة ،اثنان ،اثنتان ،ايم، ايمن)</a:t>
            </a:r>
            <a:endParaRPr lang="ar-IQ" sz="2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IQ" sz="2800" dirty="0" smtClean="0"/>
              <a:t>همزة الوصل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1085706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2. في أول الفعل الماضي الخماسي وامره ومصدره، مثل :</a:t>
            </a:r>
          </a:p>
          <a:p>
            <a:r>
              <a:rPr lang="ar-IQ" dirty="0" smtClean="0"/>
              <a:t>انتظر- انتظاراً- انتظر</a:t>
            </a:r>
          </a:p>
          <a:p>
            <a:r>
              <a:rPr lang="ar-IQ" dirty="0" smtClean="0"/>
              <a:t>3. في أول الفعل الماضي السداسي وأمره ومصدره، مثل:</a:t>
            </a:r>
          </a:p>
          <a:p>
            <a:r>
              <a:rPr lang="ar-IQ" dirty="0" smtClean="0"/>
              <a:t>استغفر- استغفر- استغفارا</a:t>
            </a:r>
          </a:p>
          <a:p>
            <a:r>
              <a:rPr lang="ar-IQ" dirty="0" smtClean="0"/>
              <a:t>4. في أول فعل الأمر الثلاثي، مثل:</a:t>
            </a:r>
          </a:p>
          <a:p>
            <a:r>
              <a:rPr lang="ar-IQ" dirty="0" smtClean="0"/>
              <a:t>اقرأ، انهض، ادرس</a:t>
            </a:r>
          </a:p>
          <a:p>
            <a:r>
              <a:rPr lang="ar-IQ" dirty="0" smtClean="0"/>
              <a:t>5. في أول </a:t>
            </a:r>
            <a:r>
              <a:rPr lang="ar-IQ" smtClean="0"/>
              <a:t>الاسماء المبدوءة ب(ال)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7641774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</TotalTime>
  <Words>79</Words>
  <Application>Microsoft Office PowerPoint</Application>
  <PresentationFormat>عرض على الشاشة (3:4)‏</PresentationFormat>
  <Paragraphs>9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Default Theme</vt:lpstr>
      <vt:lpstr>هي الهمزة التي ينطق بها في بدء الكلام ولاينطق بها في درجه وتلحق ألفها في الكتابة ص الصغيرة   محركة وتقع في المواضع الآتية: 1. في اول الأسماء الآتية( ابن ،ابنة، اسم ، امرؤ، امرأة ،اثنان ،اثنتان ،ايم، ايمن)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هي الهمزة التي ينطق بها في بدء الكلام ولاينطق بها في درجه وتلحق ألفها في الكتابة ص الصغيرة   محركة وتقع في المواضع الآتية: 1. في اول الأسماء الآتية( ابن ،ابنة، اسم ، امرؤ، امرأة ،اثنان ،اثنتان ،ايم، ايمن)</dc:title>
  <dc:creator>kwestan</dc:creator>
  <cp:lastModifiedBy>kwestan</cp:lastModifiedBy>
  <cp:revision>2</cp:revision>
  <dcterms:created xsi:type="dcterms:W3CDTF">2019-01-14T15:49:27Z</dcterms:created>
  <dcterms:modified xsi:type="dcterms:W3CDTF">2019-01-14T16:06:44Z</dcterms:modified>
</cp:coreProperties>
</file>