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تعريفها:  هي الهمزة التي ينطق بها دائما سواء في بدء الكلام أم في درجه وتلحق ألفها في الكتابة هذه العلامة(أ) محركة وتقع في المواضع الآتية:</a:t>
            </a:r>
            <a:br>
              <a:rPr lang="ar-IQ" sz="2000" dirty="0" smtClean="0"/>
            </a:b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 smtClean="0"/>
              <a:t>همزة القطع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3717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/>
              <a:t>مواضعها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600200"/>
            <a:ext cx="7457256" cy="5069160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/>
              <a:t>1. في أول الفعل الماضي الثلاثي ومصدره، مثل: </a:t>
            </a:r>
          </a:p>
          <a:p>
            <a:r>
              <a:rPr lang="ar-IQ" dirty="0" smtClean="0"/>
              <a:t>أكل- أكلاً    أخذ- أخذاً</a:t>
            </a:r>
          </a:p>
          <a:p>
            <a:r>
              <a:rPr lang="ar-IQ" dirty="0" smtClean="0"/>
              <a:t>2.في أول الفعل الماضي الرباعي وامره ومصدره، مثل:</a:t>
            </a:r>
          </a:p>
          <a:p>
            <a:r>
              <a:rPr lang="ar-IQ" dirty="0" smtClean="0"/>
              <a:t>أقبل- إقبال - أقبل  أنشد- إنشاداً- أنشد</a:t>
            </a:r>
          </a:p>
          <a:p>
            <a:r>
              <a:rPr lang="ar-IQ" dirty="0" smtClean="0"/>
              <a:t>في أول جميع الأسماء ،عدا (اسم، امرؤ ،</a:t>
            </a:r>
            <a:r>
              <a:rPr lang="ar-IQ" dirty="0" err="1" smtClean="0"/>
              <a:t>امراة</a:t>
            </a:r>
            <a:r>
              <a:rPr lang="ar-IQ" dirty="0" smtClean="0"/>
              <a:t>، اثنان، اثنتان، امرؤ، امرأة، ايم، ايمن)</a:t>
            </a:r>
          </a:p>
          <a:p>
            <a:r>
              <a:rPr lang="ar-IQ" dirty="0" smtClean="0"/>
              <a:t>3. في أول جميع الأحرف عدا (ال) فهمزتها للوصل.</a:t>
            </a:r>
          </a:p>
          <a:p>
            <a:r>
              <a:rPr lang="ar-IQ" dirty="0" smtClean="0"/>
              <a:t>4.في أول الفعل المضارع المبدوء بالهمزة ،مثل: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7603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أستغفر، أستشير، أعلم ، أدرس ، أعلم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9454365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</TotalTime>
  <Words>119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تعريفها:  هي الهمزة التي ينطق بها دائما سواء في بدء الكلام أم في درجه وتلحق ألفها في الكتابة هذه العلامة(أ) محركة وتقع في المواضع الآتية: </vt:lpstr>
      <vt:lpstr>مواضعها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تعريفها:  هي الهمزة التي ينطق بها دائما سواء في بدء الكلام أم في درجه وتلحق ألفها في الكتابة هذه العلامة(أ) محركة وتقع في المواضع الآتية:</dc:title>
  <dc:creator>kwestan</dc:creator>
  <cp:lastModifiedBy>kwestan</cp:lastModifiedBy>
  <cp:revision>2</cp:revision>
  <dcterms:created xsi:type="dcterms:W3CDTF">2019-01-14T15:32:41Z</dcterms:created>
  <dcterms:modified xsi:type="dcterms:W3CDTF">2019-01-14T15:46:27Z</dcterms:modified>
</cp:coreProperties>
</file>