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87624" y="1628800"/>
            <a:ext cx="6552728" cy="3021320"/>
          </a:xfrm>
        </p:spPr>
        <p:txBody>
          <a:bodyPr>
            <a:normAutofit/>
          </a:bodyPr>
          <a:lstStyle/>
          <a:p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كتابة التاء المربوطة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78001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pPr algn="just"/>
            <a:r>
              <a:rPr lang="ar-IQ" sz="2700" dirty="0" smtClean="0"/>
              <a:t>تعريفها: هي التاء التي تكتب آخر الاسم </a:t>
            </a:r>
            <a:r>
              <a:rPr lang="ar-IQ" sz="2200" dirty="0" smtClean="0"/>
              <a:t>وتكتب هاء عند الوقوف عليها، وتقع في المواضع الاتية:</a:t>
            </a:r>
            <a:endParaRPr lang="ar-IQ" sz="2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1. في كل اسم ينتهي بالتاء قبلها حرف </a:t>
            </a:r>
            <a:r>
              <a:rPr lang="ar-IQ" dirty="0" err="1" smtClean="0"/>
              <a:t>مفتوح،مثل</a:t>
            </a:r>
            <a:r>
              <a:rPr lang="ar-IQ" dirty="0" smtClean="0"/>
              <a:t> </a:t>
            </a:r>
            <a:r>
              <a:rPr lang="ar-IQ" dirty="0" err="1" smtClean="0"/>
              <a:t>فاطمة،دراية،حكمة</a:t>
            </a:r>
            <a:endParaRPr lang="ar-IQ" dirty="0" smtClean="0"/>
          </a:p>
          <a:p>
            <a:r>
              <a:rPr lang="ar-IQ" dirty="0" smtClean="0"/>
              <a:t>2.في كل اسم ينتهي بتاء قبلها ألف مأخوذ من فعل معتل الآخر، مثل :</a:t>
            </a:r>
          </a:p>
          <a:p>
            <a:r>
              <a:rPr lang="ar-IQ" dirty="0" err="1" smtClean="0"/>
              <a:t>مقلاة،مشواة،مكواة</a:t>
            </a:r>
            <a:endParaRPr lang="ar-IQ" dirty="0" smtClean="0"/>
          </a:p>
          <a:p>
            <a:r>
              <a:rPr lang="ar-IQ" dirty="0" smtClean="0"/>
              <a:t>3. في كل جمع تكسير ينتهي بتاء ومفرده اسم منقوص ،مثل:</a:t>
            </a:r>
          </a:p>
          <a:p>
            <a:r>
              <a:rPr lang="ar-IQ" dirty="0" smtClean="0"/>
              <a:t>قضاة</a:t>
            </a:r>
            <a:r>
              <a:rPr lang="ar-IQ" smtClean="0"/>
              <a:t>، رواة، رعاة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66415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66</TotalTime>
  <Words>68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Default Theme</vt:lpstr>
      <vt:lpstr>عرض تقديمي في PowerPoint</vt:lpstr>
      <vt:lpstr>تعريفها: هي التاء التي تكتب آخر الاسم وتكتب هاء عند الوقوف عليها، وتقع في المواضع الاتية: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kwestan</dc:creator>
  <cp:lastModifiedBy>kwestan</cp:lastModifiedBy>
  <cp:revision>3</cp:revision>
  <dcterms:created xsi:type="dcterms:W3CDTF">2019-01-14T14:17:08Z</dcterms:created>
  <dcterms:modified xsi:type="dcterms:W3CDTF">2019-01-14T15:24:07Z</dcterms:modified>
</cp:coreProperties>
</file>