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6480048" cy="2301240"/>
          </a:xfrm>
        </p:spPr>
        <p:txBody>
          <a:bodyPr>
            <a:normAutofit fontScale="90000"/>
          </a:bodyPr>
          <a:lstStyle/>
          <a:p>
            <a:r>
              <a:rPr lang="ar-IQ" sz="2800" dirty="0" smtClean="0"/>
              <a:t>العددان 1-2 يخالفان المعدود ويقعان بعده ويعرب واحد وواحدة بالحركات ويعرب اثنان واثنتان اعراب المثنى بالألف رفعا وبالياء نصبا وجرا. مثل قابلت طالبا واحدا وطالبة واحدة وقابلت </a:t>
            </a:r>
            <a:r>
              <a:rPr lang="ar-IQ" sz="2800" dirty="0" err="1" smtClean="0"/>
              <a:t>طالبتنان</a:t>
            </a:r>
            <a:r>
              <a:rPr lang="ar-IQ" sz="2800" dirty="0" smtClean="0"/>
              <a:t> م اثنتان </a:t>
            </a:r>
            <a:endParaRPr lang="ar-IQ" sz="28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27584" y="3717032"/>
            <a:ext cx="6480048" cy="1752600"/>
          </a:xfrm>
        </p:spPr>
        <p:txBody>
          <a:bodyPr>
            <a:normAutofit/>
          </a:bodyPr>
          <a:lstStyle/>
          <a:p>
            <a:r>
              <a:rPr lang="ar-IQ" sz="2400" dirty="0" smtClean="0"/>
              <a:t> </a:t>
            </a:r>
            <a:endParaRPr lang="ar-IQ" sz="2400" dirty="0"/>
          </a:p>
        </p:txBody>
      </p:sp>
      <p:sp>
        <p:nvSpPr>
          <p:cNvPr id="4" name="مستطيل 3"/>
          <p:cNvSpPr/>
          <p:nvPr/>
        </p:nvSpPr>
        <p:spPr>
          <a:xfrm>
            <a:off x="5220072" y="1412776"/>
            <a:ext cx="20882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IQ" sz="2400" dirty="0">
                <a:solidFill>
                  <a:prstClr val="white"/>
                </a:solidFill>
              </a:rPr>
              <a:t>ا</a:t>
            </a:r>
            <a:r>
              <a:rPr lang="ar-IQ" sz="4000" dirty="0">
                <a:solidFill>
                  <a:prstClr val="white"/>
                </a:solidFill>
              </a:rPr>
              <a:t>لعدد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1330816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ar-IQ" dirty="0" smtClean="0"/>
              <a:t>المحاضرة رقم 2 العدد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العددان 11-12 يطابقان المعدود في التذكير والتأنيث ويأتي المعدود بعدهما مفردا منصوبا على أنه تمييز.</a:t>
            </a:r>
          </a:p>
          <a:p>
            <a:r>
              <a:rPr lang="ar-IQ" dirty="0" smtClean="0"/>
              <a:t>مثل: قابلت أحد عشر طالباً.</a:t>
            </a:r>
          </a:p>
          <a:p>
            <a:r>
              <a:rPr lang="ar-IQ" dirty="0" smtClean="0"/>
              <a:t>وقابلت إحدى عشرة طالبةً.</a:t>
            </a:r>
          </a:p>
          <a:p>
            <a:r>
              <a:rPr lang="ar-IQ" dirty="0" smtClean="0"/>
              <a:t>وطالعت اثنا عشر كتاباً.</a:t>
            </a:r>
          </a:p>
          <a:p>
            <a:r>
              <a:rPr lang="ar-IQ" dirty="0" smtClean="0"/>
              <a:t>وطالعت اثنتا عشرة مجلةً.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511719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Low"/>
            <a:r>
              <a:rPr lang="ar-IQ" dirty="0" smtClean="0"/>
              <a:t>محاضرة 3 العدد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الأعداد 13-19 تخالف المعدود في التذكير والتأنيث ويأتي المعدود بعدها مضافاً إليه والجزء الأول من هذه الأعداد يخالف المعدود والجزء الثاني يطابق ، مثل حضر ثلاثة عشر طالبا ً وحضرت ثلاث عشرة طالبةً ورأيت خمس عشرة طالبة وخمسة </a:t>
            </a:r>
            <a:r>
              <a:rPr lang="ar-IQ" smtClean="0"/>
              <a:t>عشر طالباً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5636126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13</TotalTime>
  <Words>118</Words>
  <Application>Microsoft Office PowerPoint</Application>
  <PresentationFormat>عرض على الشاشة (3:4)‏</PresentationFormat>
  <Paragraphs>11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Default Theme</vt:lpstr>
      <vt:lpstr>العددان 1-2 يخالفان المعدود ويقعان بعده ويعرب واحد وواحدة بالحركات ويعرب اثنان واثنتان اعراب المثنى بالألف رفعا وبالياء نصبا وجرا. مثل قابلت طالبا واحدا وطالبة واحدة وقابلت طالبتنان م اثنتان </vt:lpstr>
      <vt:lpstr>المحاضرة رقم 2 العدد</vt:lpstr>
      <vt:lpstr>محاضرة 3 العدد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العددان 1-2 يخالفان المعدود ويقعان بعده ويعرب واحد وواحدة بالحركات ويعرب اثنان واثنتان اعراب المثنى بالألف رفعا وبالياء نصبا وجرا. مثل قابلت طالبا واحدا وطالبة واحدة وقابلت طالبتنان م اثنتان</dc:title>
  <dc:creator>kwestan</dc:creator>
  <cp:lastModifiedBy>kwestan</cp:lastModifiedBy>
  <cp:revision>2</cp:revision>
  <dcterms:created xsi:type="dcterms:W3CDTF">2019-01-14T14:01:47Z</dcterms:created>
  <dcterms:modified xsi:type="dcterms:W3CDTF">2019-01-14T14:15:16Z</dcterms:modified>
</cp:coreProperties>
</file>