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468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38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95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505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1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214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420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838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4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68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734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93105-CEE1-4E3A-A6C5-934CA0B503BB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D4D1-E2E6-4C5E-8EFE-BA5299F7DE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288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Users of </a:t>
            </a:r>
            <a:r>
              <a:rPr lang="en-US" smtClean="0"/>
              <a:t>accounting information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              Financial reporting should provide information that: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a-is useful for investors ,creditors and other users in making rational investment, credit and similar decisions.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b-helps present and potential investors ,creditors and other users in assessing the amounts, timing and uncertainty of prospective cash receipts.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736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Users of accounting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 of accounting information</dc:title>
  <dc:creator>DaTa</dc:creator>
  <cp:lastModifiedBy>DaTa</cp:lastModifiedBy>
  <cp:revision>1</cp:revision>
  <dcterms:created xsi:type="dcterms:W3CDTF">2018-02-07T14:49:38Z</dcterms:created>
  <dcterms:modified xsi:type="dcterms:W3CDTF">2018-02-07T14:49:59Z</dcterms:modified>
</cp:coreProperties>
</file>