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E4311-BFF9-4833-9555-E984298E2901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73BBB-B00C-4063-9C1C-8BC1E0B67A6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93596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E4311-BFF9-4833-9555-E984298E2901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73BBB-B00C-4063-9C1C-8BC1E0B67A6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93203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E4311-BFF9-4833-9555-E984298E2901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73BBB-B00C-4063-9C1C-8BC1E0B67A6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27220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E4311-BFF9-4833-9555-E984298E2901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73BBB-B00C-4063-9C1C-8BC1E0B67A6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09271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E4311-BFF9-4833-9555-E984298E2901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73BBB-B00C-4063-9C1C-8BC1E0B67A6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06963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E4311-BFF9-4833-9555-E984298E2901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73BBB-B00C-4063-9C1C-8BC1E0B67A6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12104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E4311-BFF9-4833-9555-E984298E2901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73BBB-B00C-4063-9C1C-8BC1E0B67A6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90723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E4311-BFF9-4833-9555-E984298E2901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73BBB-B00C-4063-9C1C-8BC1E0B67A6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15016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E4311-BFF9-4833-9555-E984298E2901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73BBB-B00C-4063-9C1C-8BC1E0B67A6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59589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E4311-BFF9-4833-9555-E984298E2901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73BBB-B00C-4063-9C1C-8BC1E0B67A6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07435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E4311-BFF9-4833-9555-E984298E2901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73BBB-B00C-4063-9C1C-8BC1E0B67A6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22862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E4311-BFF9-4833-9555-E984298E2901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973BBB-B00C-4063-9C1C-8BC1E0B67A6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71789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Government accounting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Government Accounting</a:t>
            </a:r>
            <a:r>
              <a:rPr lang="en-US" dirty="0"/>
              <a:t> is done for Central Government (National Government) and State Government budget allocations and utilizations. Keeping records ensures proper and efficient utilization of the various budget allocations and safety of public funds.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4436995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Government accounting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Government accountig</dc:title>
  <dc:creator>DaTa</dc:creator>
  <cp:lastModifiedBy>DaTa</cp:lastModifiedBy>
  <cp:revision>2</cp:revision>
  <dcterms:created xsi:type="dcterms:W3CDTF">2018-02-07T15:33:06Z</dcterms:created>
  <dcterms:modified xsi:type="dcterms:W3CDTF">2018-02-07T15:33:20Z</dcterms:modified>
</cp:coreProperties>
</file>