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848E-EBF4-42AB-8D70-9D5B15EE45C0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FA9C-7434-4F77-BAFF-001A3D915E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02266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848E-EBF4-42AB-8D70-9D5B15EE45C0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FA9C-7434-4F77-BAFF-001A3D915E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37438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848E-EBF4-42AB-8D70-9D5B15EE45C0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FA9C-7434-4F77-BAFF-001A3D915E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08676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848E-EBF4-42AB-8D70-9D5B15EE45C0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FA9C-7434-4F77-BAFF-001A3D915E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11260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848E-EBF4-42AB-8D70-9D5B15EE45C0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FA9C-7434-4F77-BAFF-001A3D915E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89267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848E-EBF4-42AB-8D70-9D5B15EE45C0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FA9C-7434-4F77-BAFF-001A3D915E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35103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848E-EBF4-42AB-8D70-9D5B15EE45C0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FA9C-7434-4F77-BAFF-001A3D915E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16509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848E-EBF4-42AB-8D70-9D5B15EE45C0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FA9C-7434-4F77-BAFF-001A3D915E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62865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848E-EBF4-42AB-8D70-9D5B15EE45C0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FA9C-7434-4F77-BAFF-001A3D915E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2992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848E-EBF4-42AB-8D70-9D5B15EE45C0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FA9C-7434-4F77-BAFF-001A3D915E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01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848E-EBF4-42AB-8D70-9D5B15EE45C0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FA9C-7434-4F77-BAFF-001A3D915E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31500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A848E-EBF4-42AB-8D70-9D5B15EE45C0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BFA9C-7434-4F77-BAFF-001A3D915E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46414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Sample of order letter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/>
              <a:t>Order No. is 2/546</a:t>
            </a:r>
          </a:p>
          <a:p>
            <a:r>
              <a:rPr lang="en-US" dirty="0"/>
              <a:t>-Sender: Al-</a:t>
            </a:r>
            <a:r>
              <a:rPr lang="en-US" dirty="0" err="1"/>
              <a:t>Khama'el</a:t>
            </a:r>
            <a:r>
              <a:rPr lang="en-US" dirty="0"/>
              <a:t> Group for Stationary, Hameed </a:t>
            </a:r>
            <a:r>
              <a:rPr lang="en-US" dirty="0" err="1"/>
              <a:t>Jassim</a:t>
            </a:r>
            <a:r>
              <a:rPr lang="en-US" dirty="0"/>
              <a:t> Al-</a:t>
            </a:r>
            <a:r>
              <a:rPr lang="en-US" dirty="0" err="1"/>
              <a:t>Ghanimy</a:t>
            </a:r>
            <a:r>
              <a:rPr lang="en-US" dirty="0"/>
              <a:t>, 1</a:t>
            </a:r>
            <a:r>
              <a:rPr lang="en-US" baseline="30000" dirty="0"/>
              <a:t>st</a:t>
            </a:r>
            <a:r>
              <a:rPr lang="en-US" dirty="0"/>
              <a:t> Floor, Al-</a:t>
            </a:r>
            <a:r>
              <a:rPr lang="en-US" dirty="0" err="1"/>
              <a:t>Zumurrodah</a:t>
            </a:r>
            <a:r>
              <a:rPr lang="en-US" dirty="0"/>
              <a:t> St., Iraq, Al-</a:t>
            </a:r>
            <a:r>
              <a:rPr lang="en-US" dirty="0" err="1"/>
              <a:t>Nawarris</a:t>
            </a:r>
            <a:r>
              <a:rPr lang="en-US" dirty="0"/>
              <a:t> Q., </a:t>
            </a:r>
            <a:r>
              <a:rPr lang="en-US" dirty="0" err="1"/>
              <a:t>Duhook</a:t>
            </a:r>
            <a:r>
              <a:rPr lang="en-US" dirty="0"/>
              <a:t>, Al-</a:t>
            </a:r>
            <a:r>
              <a:rPr lang="en-US" dirty="0" err="1"/>
              <a:t>Khaleel</a:t>
            </a:r>
            <a:r>
              <a:rPr lang="en-US" dirty="0"/>
              <a:t> Sq., Fax:4185, Al-</a:t>
            </a:r>
            <a:r>
              <a:rPr lang="en-US" dirty="0" err="1"/>
              <a:t>Khuyool</a:t>
            </a:r>
            <a:r>
              <a:rPr lang="en-US" dirty="0"/>
              <a:t> Building</a:t>
            </a:r>
          </a:p>
          <a:p>
            <a:r>
              <a:rPr lang="en-US" dirty="0"/>
              <a:t>-Date: 9-11-2012</a:t>
            </a:r>
          </a:p>
          <a:p>
            <a:r>
              <a:rPr lang="en-US" dirty="0"/>
              <a:t>-Body: " Ask for sending the following goods:20 cartons of copybooks, 35 cartons of pencils, 25 cartons of sharpeners, 30 cartons of rulers and 45 cartons of rubbers".</a:t>
            </a:r>
          </a:p>
          <a:p>
            <a:r>
              <a:rPr lang="en-US" dirty="0"/>
              <a:t>-Re. is " An Answer"</a:t>
            </a:r>
          </a:p>
          <a:p>
            <a:r>
              <a:rPr lang="en-US" dirty="0"/>
              <a:t>-Receiver: Al-</a:t>
            </a:r>
            <a:r>
              <a:rPr lang="en-US" dirty="0" err="1"/>
              <a:t>Nujoom</a:t>
            </a:r>
            <a:r>
              <a:rPr lang="en-US" dirty="0"/>
              <a:t> Group for Heavy Industries, </a:t>
            </a:r>
            <a:r>
              <a:rPr lang="en-US" dirty="0" err="1"/>
              <a:t>Jameel</a:t>
            </a:r>
            <a:r>
              <a:rPr lang="en-US" dirty="0"/>
              <a:t> and </a:t>
            </a:r>
            <a:r>
              <a:rPr lang="en-US" dirty="0" err="1"/>
              <a:t>Haider</a:t>
            </a:r>
            <a:r>
              <a:rPr lang="en-US" dirty="0"/>
              <a:t> Al-</a:t>
            </a:r>
            <a:r>
              <a:rPr lang="en-US" dirty="0" err="1"/>
              <a:t>Nahhaas</a:t>
            </a:r>
            <a:r>
              <a:rPr lang="en-US" dirty="0"/>
              <a:t>, Second Floor, Al-</a:t>
            </a:r>
            <a:r>
              <a:rPr lang="en-US" dirty="0" err="1"/>
              <a:t>Hadi</a:t>
            </a:r>
            <a:r>
              <a:rPr lang="en-US" dirty="0"/>
              <a:t> St., Iraq, Al-</a:t>
            </a:r>
            <a:r>
              <a:rPr lang="en-US" dirty="0" err="1"/>
              <a:t>Shimal</a:t>
            </a:r>
            <a:r>
              <a:rPr lang="en-US" dirty="0"/>
              <a:t> Q., </a:t>
            </a:r>
            <a:r>
              <a:rPr lang="en-US" dirty="0" err="1"/>
              <a:t>Sulaymania</a:t>
            </a:r>
            <a:r>
              <a:rPr lang="en-US" dirty="0"/>
              <a:t>, Al-</a:t>
            </a:r>
            <a:r>
              <a:rPr lang="en-US" dirty="0" err="1"/>
              <a:t>Rowaad</a:t>
            </a:r>
            <a:r>
              <a:rPr lang="en-US" dirty="0"/>
              <a:t> Sq., Tel. :07703876541, Al-</a:t>
            </a:r>
            <a:r>
              <a:rPr lang="en-US" dirty="0" err="1"/>
              <a:t>Dhuha</a:t>
            </a:r>
            <a:r>
              <a:rPr lang="en-US" dirty="0"/>
              <a:t> Building</a:t>
            </a:r>
          </a:p>
          <a:p>
            <a:r>
              <a:rPr lang="en-US" dirty="0"/>
              <a:t>-Signature: H. Al-</a:t>
            </a:r>
            <a:r>
              <a:rPr lang="en-US" dirty="0" err="1"/>
              <a:t>Ghanimy</a:t>
            </a:r>
            <a:endParaRPr lang="en-US" dirty="0"/>
          </a:p>
          <a:p>
            <a:r>
              <a:rPr lang="en-US" dirty="0"/>
              <a:t>-Enc. is 9</a:t>
            </a:r>
          </a:p>
          <a:p>
            <a:r>
              <a:rPr lang="en-US"/>
              <a:t>- Date : 11-9-2012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99064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Sample of order letter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of order letter</dc:title>
  <dc:creator>DaTa</dc:creator>
  <cp:lastModifiedBy>DaTa</cp:lastModifiedBy>
  <cp:revision>1</cp:revision>
  <dcterms:created xsi:type="dcterms:W3CDTF">2018-02-07T16:03:35Z</dcterms:created>
  <dcterms:modified xsi:type="dcterms:W3CDTF">2018-02-07T16:03:40Z</dcterms:modified>
</cp:coreProperties>
</file>