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65D-2D61-4C87-ADFF-01178721216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C9DB-B069-4AC9-BB04-1BDED5F423D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94309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65D-2D61-4C87-ADFF-01178721216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C9DB-B069-4AC9-BB04-1BDED5F423D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18570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65D-2D61-4C87-ADFF-01178721216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C9DB-B069-4AC9-BB04-1BDED5F423D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11728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65D-2D61-4C87-ADFF-01178721216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C9DB-B069-4AC9-BB04-1BDED5F423D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20646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65D-2D61-4C87-ADFF-01178721216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C9DB-B069-4AC9-BB04-1BDED5F423D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74478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65D-2D61-4C87-ADFF-01178721216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C9DB-B069-4AC9-BB04-1BDED5F423D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2468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65D-2D61-4C87-ADFF-01178721216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C9DB-B069-4AC9-BB04-1BDED5F423D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5104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65D-2D61-4C87-ADFF-01178721216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C9DB-B069-4AC9-BB04-1BDED5F423D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75040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65D-2D61-4C87-ADFF-01178721216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C9DB-B069-4AC9-BB04-1BDED5F423D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31346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65D-2D61-4C87-ADFF-01178721216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C9DB-B069-4AC9-BB04-1BDED5F423D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46009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65D-2D61-4C87-ADFF-01178721216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C9DB-B069-4AC9-BB04-1BDED5F423D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5664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F865D-2D61-4C87-ADFF-01178721216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FC9DB-B069-4AC9-BB04-1BDED5F423D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07534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forensic accounting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Forensic Accounting</a:t>
            </a:r>
            <a:r>
              <a:rPr lang="en-US" dirty="0"/>
              <a:t> also known as legal accounting enables calculating damages or settling disputes in legal matters. </a:t>
            </a:r>
            <a:r>
              <a:rPr lang="en-US"/>
              <a:t>Investigations are done and calculations are carried out to evaluate the damages accurately.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76408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 forensic accounting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forensic accounting</dc:title>
  <dc:creator>DaTa</dc:creator>
  <cp:lastModifiedBy>DaTa</cp:lastModifiedBy>
  <cp:revision>1</cp:revision>
  <dcterms:created xsi:type="dcterms:W3CDTF">2018-02-07T15:34:14Z</dcterms:created>
  <dcterms:modified xsi:type="dcterms:W3CDTF">2018-02-07T15:34:20Z</dcterms:modified>
</cp:coreProperties>
</file>