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3105-CEE1-4E3A-A6C5-934CA0B503B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D4D1-E2E6-4C5E-8EFE-BA5299F7DE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84686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3105-CEE1-4E3A-A6C5-934CA0B503B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D4D1-E2E6-4C5E-8EFE-BA5299F7DE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58386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3105-CEE1-4E3A-A6C5-934CA0B503B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D4D1-E2E6-4C5E-8EFE-BA5299F7DE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49952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3105-CEE1-4E3A-A6C5-934CA0B503B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D4D1-E2E6-4C5E-8EFE-BA5299F7DE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05052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3105-CEE1-4E3A-A6C5-934CA0B503B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D4D1-E2E6-4C5E-8EFE-BA5299F7DE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44181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3105-CEE1-4E3A-A6C5-934CA0B503B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D4D1-E2E6-4C5E-8EFE-BA5299F7DE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92144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3105-CEE1-4E3A-A6C5-934CA0B503B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D4D1-E2E6-4C5E-8EFE-BA5299F7DE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24202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3105-CEE1-4E3A-A6C5-934CA0B503B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D4D1-E2E6-4C5E-8EFE-BA5299F7DE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78388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3105-CEE1-4E3A-A6C5-934CA0B503B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D4D1-E2E6-4C5E-8EFE-BA5299F7DE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17482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3105-CEE1-4E3A-A6C5-934CA0B503B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D4D1-E2E6-4C5E-8EFE-BA5299F7DE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64688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3105-CEE1-4E3A-A6C5-934CA0B503B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AD4D1-E2E6-4C5E-8EFE-BA5299F7DE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37341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93105-CEE1-4E3A-A6C5-934CA0B503B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AD4D1-E2E6-4C5E-8EFE-BA5299F7DE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42886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Users of </a:t>
            </a:r>
            <a:r>
              <a:rPr lang="en-US" smtClean="0"/>
              <a:t>accounting information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b="1" dirty="0"/>
              <a:t> </a:t>
            </a:r>
            <a:endParaRPr lang="en-US" dirty="0"/>
          </a:p>
          <a:p>
            <a:r>
              <a:rPr lang="en-US" dirty="0"/>
              <a:t>              Financial reporting should provide information that: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a-is useful for investors ,creditors and other users in making rational investment, credit and similar decisions.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b-helps present and potential investors ,creditors and other users in assessing the amounts, timing and uncertainty of prospective cash receipts.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87366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Users of accounting information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Users of accounting information</dc:title>
  <dc:creator>DaTa</dc:creator>
  <cp:lastModifiedBy>DaTa</cp:lastModifiedBy>
  <cp:revision>1</cp:revision>
  <dcterms:created xsi:type="dcterms:W3CDTF">2018-02-07T14:49:38Z</dcterms:created>
  <dcterms:modified xsi:type="dcterms:W3CDTF">2018-02-07T14:49:59Z</dcterms:modified>
</cp:coreProperties>
</file>