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4C8C7586-3BD3-4842-9010-348B124526DD}"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785950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C8C7586-3BD3-4842-9010-348B124526DD}"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3579287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C8C7586-3BD3-4842-9010-348B124526DD}"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1606996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C8C7586-3BD3-4842-9010-348B124526DD}"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2557161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8C7586-3BD3-4842-9010-348B124526DD}"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584663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4C8C7586-3BD3-4842-9010-348B124526DD}"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282174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4C8C7586-3BD3-4842-9010-348B124526DD}" type="datetimeFigureOut">
              <a:rPr lang="ar-IQ" smtClean="0"/>
              <a:t>22/05/1439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658946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4C8C7586-3BD3-4842-9010-348B124526DD}" type="datetimeFigureOut">
              <a:rPr lang="ar-IQ" smtClean="0"/>
              <a:t>22/05/1439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360222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8C7586-3BD3-4842-9010-348B124526DD}" type="datetimeFigureOut">
              <a:rPr lang="ar-IQ" smtClean="0"/>
              <a:t>22/05/1439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171725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C7586-3BD3-4842-9010-348B124526DD}"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317788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C7586-3BD3-4842-9010-348B124526DD}"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F351F41-8EED-400F-9220-A79BDFBB4189}" type="slidenum">
              <a:rPr lang="ar-IQ" smtClean="0"/>
              <a:t>‹#›</a:t>
            </a:fld>
            <a:endParaRPr lang="ar-IQ"/>
          </a:p>
        </p:txBody>
      </p:sp>
    </p:spTree>
    <p:extLst>
      <p:ext uri="{BB962C8B-B14F-4D97-AF65-F5344CB8AC3E}">
        <p14:creationId xmlns:p14="http://schemas.microsoft.com/office/powerpoint/2010/main" val="80403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C8C7586-3BD3-4842-9010-348B124526DD}" type="datetimeFigureOut">
              <a:rPr lang="ar-IQ" smtClean="0"/>
              <a:t>22/05/1439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351F41-8EED-400F-9220-A79BDFBB4189}" type="slidenum">
              <a:rPr lang="ar-IQ" smtClean="0"/>
              <a:t>‹#›</a:t>
            </a:fld>
            <a:endParaRPr lang="ar-IQ"/>
          </a:p>
        </p:txBody>
      </p:sp>
    </p:spTree>
    <p:extLst>
      <p:ext uri="{BB962C8B-B14F-4D97-AF65-F5344CB8AC3E}">
        <p14:creationId xmlns:p14="http://schemas.microsoft.com/office/powerpoint/2010/main" val="2451242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Users of accounting information</a:t>
            </a:r>
            <a:endParaRPr lang="ar-IQ" dirty="0"/>
          </a:p>
        </p:txBody>
      </p:sp>
      <p:sp>
        <p:nvSpPr>
          <p:cNvPr id="3" name="Subtitle 2"/>
          <p:cNvSpPr>
            <a:spLocks noGrp="1"/>
          </p:cNvSpPr>
          <p:nvPr>
            <p:ph type="subTitle" idx="1"/>
          </p:nvPr>
        </p:nvSpPr>
        <p:spPr/>
        <p:txBody>
          <a:bodyPr>
            <a:normAutofit lnSpcReduction="10000"/>
          </a:bodyPr>
          <a:lstStyle/>
          <a:p>
            <a:r>
              <a:rPr lang="en-US" dirty="0"/>
              <a:t>Accounting information is needed by two sets of people, i.e. internal and external users associated with management of the concern for which information is sought to be gathered and surveyed, for example: the Board of directors, the partners, managers and officers. </a:t>
            </a:r>
            <a:r>
              <a:rPr lang="en-US"/>
              <a:t>The external users consist of several explicit groups such as: investors, lenders, </a:t>
            </a:r>
            <a:endParaRPr lang="ar-IQ" dirty="0"/>
          </a:p>
        </p:txBody>
      </p:sp>
    </p:spTree>
    <p:extLst>
      <p:ext uri="{BB962C8B-B14F-4D97-AF65-F5344CB8AC3E}">
        <p14:creationId xmlns:p14="http://schemas.microsoft.com/office/powerpoint/2010/main" val="3342572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Users of accounting information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Users of accounting information</dc:title>
  <dc:creator>DaTa</dc:creator>
  <cp:lastModifiedBy>DaTa</cp:lastModifiedBy>
  <cp:revision>1</cp:revision>
  <dcterms:created xsi:type="dcterms:W3CDTF">2018-02-07T14:46:07Z</dcterms:created>
  <dcterms:modified xsi:type="dcterms:W3CDTF">2018-02-07T14:46:17Z</dcterms:modified>
</cp:coreProperties>
</file>