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9980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16842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2176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08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719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607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42309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7742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1553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69841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170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13833-EDCB-4AF9-95E9-582C076E440F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33AC5-DB2A-422A-9630-4A5210E8250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227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Users of accounting information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Financial Accounting Standard Board has developed a conceptual framework which consists of the following three levels:</a:t>
            </a:r>
          </a:p>
          <a:p>
            <a:r>
              <a:rPr lang="en-US" dirty="0"/>
              <a:t>1-Objectives of financial reporting.</a:t>
            </a:r>
          </a:p>
          <a:p>
            <a:r>
              <a:rPr lang="en-US"/>
              <a:t>2-Qualitative characteristics of Accounting information and elements of financial statement.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6283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Users of accounting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Users of accounting information</dc:title>
  <dc:creator>DaTa</dc:creator>
  <cp:lastModifiedBy>DaTa</cp:lastModifiedBy>
  <cp:revision>1</cp:revision>
  <dcterms:created xsi:type="dcterms:W3CDTF">2018-02-07T14:47:42Z</dcterms:created>
  <dcterms:modified xsi:type="dcterms:W3CDTF">2018-02-07T14:47:55Z</dcterms:modified>
</cp:coreProperties>
</file>