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50D2A09-5B60-4AD4-9778-7AB5121EB3C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54231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50D2A09-5B60-4AD4-9778-7AB5121EB3C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4074839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50D2A09-5B60-4AD4-9778-7AB5121EB3C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241824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50D2A09-5B60-4AD4-9778-7AB5121EB3C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109718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2A09-5B60-4AD4-9778-7AB5121EB3CB}"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134882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50D2A09-5B60-4AD4-9778-7AB5121EB3CB}"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398950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50D2A09-5B60-4AD4-9778-7AB5121EB3CB}" type="datetimeFigureOut">
              <a:rPr lang="ar-IQ" smtClean="0"/>
              <a:t>22/05/1439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296839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50D2A09-5B60-4AD4-9778-7AB5121EB3CB}" type="datetimeFigureOut">
              <a:rPr lang="ar-IQ" smtClean="0"/>
              <a:t>22/05/1439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4042920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2A09-5B60-4AD4-9778-7AB5121EB3CB}" type="datetimeFigureOut">
              <a:rPr lang="ar-IQ" smtClean="0"/>
              <a:t>22/05/1439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12345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2A09-5B60-4AD4-9778-7AB5121EB3CB}"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46707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2A09-5B60-4AD4-9778-7AB5121EB3CB}"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FF60A5-45FE-40FB-A05D-494E05230BD8}" type="slidenum">
              <a:rPr lang="ar-IQ" smtClean="0"/>
              <a:t>‹#›</a:t>
            </a:fld>
            <a:endParaRPr lang="ar-IQ"/>
          </a:p>
        </p:txBody>
      </p:sp>
    </p:spTree>
    <p:extLst>
      <p:ext uri="{BB962C8B-B14F-4D97-AF65-F5344CB8AC3E}">
        <p14:creationId xmlns:p14="http://schemas.microsoft.com/office/powerpoint/2010/main" val="331777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50D2A09-5B60-4AD4-9778-7AB5121EB3CB}" type="datetimeFigureOut">
              <a:rPr lang="ar-IQ" smtClean="0"/>
              <a:t>22/05/1439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FF60A5-45FE-40FB-A05D-494E05230BD8}" type="slidenum">
              <a:rPr lang="ar-IQ" smtClean="0"/>
              <a:t>‹#›</a:t>
            </a:fld>
            <a:endParaRPr lang="ar-IQ"/>
          </a:p>
        </p:txBody>
      </p:sp>
    </p:spTree>
    <p:extLst>
      <p:ext uri="{BB962C8B-B14F-4D97-AF65-F5344CB8AC3E}">
        <p14:creationId xmlns:p14="http://schemas.microsoft.com/office/powerpoint/2010/main" val="1362275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Tax accounting</a:t>
            </a:r>
            <a:endParaRPr lang="ar-IQ" dirty="0"/>
          </a:p>
        </p:txBody>
      </p:sp>
      <p:sp>
        <p:nvSpPr>
          <p:cNvPr id="3" name="Subtitle 2"/>
          <p:cNvSpPr>
            <a:spLocks noGrp="1"/>
          </p:cNvSpPr>
          <p:nvPr>
            <p:ph type="subTitle" idx="1"/>
          </p:nvPr>
        </p:nvSpPr>
        <p:spPr/>
        <p:txBody>
          <a:bodyPr>
            <a:normAutofit fontScale="77500" lnSpcReduction="20000"/>
          </a:bodyPr>
          <a:lstStyle/>
          <a:p>
            <a:pPr lvl="0" rtl="0" fontAlgn="base"/>
            <a:r>
              <a:rPr lang="en-US" b="1" dirty="0"/>
              <a:t>Tax Accounting</a:t>
            </a:r>
            <a:r>
              <a:rPr lang="en-US" dirty="0"/>
              <a:t> deals with taxation matters. Its functions include preparation and filing of various tax returns and dealing with their legal implications. Tax accountants aid in minimizing tax payments and also help financial accountants in preparing financials for tax reporting to various authorities. Tax accounting involves consultancy regarding the effect of taxes on different aspects of business, minimizing tax through legal ways and also verifying consequences of tax payable on business.</a:t>
            </a:r>
          </a:p>
          <a:p>
            <a:pPr rtl="0" fontAlgn="base"/>
            <a:r>
              <a:rPr lang="en-US"/>
              <a:t> </a:t>
            </a:r>
          </a:p>
          <a:p>
            <a:endParaRPr lang="ar-IQ"/>
          </a:p>
        </p:txBody>
      </p:sp>
    </p:spTree>
    <p:extLst>
      <p:ext uri="{BB962C8B-B14F-4D97-AF65-F5344CB8AC3E}">
        <p14:creationId xmlns:p14="http://schemas.microsoft.com/office/powerpoint/2010/main" val="1450506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Tax accounting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accounting</dc:title>
  <dc:creator>DaTa</dc:creator>
  <cp:lastModifiedBy>DaTa</cp:lastModifiedBy>
  <cp:revision>1</cp:revision>
  <dcterms:created xsi:type="dcterms:W3CDTF">2018-02-07T15:30:49Z</dcterms:created>
  <dcterms:modified xsi:type="dcterms:W3CDTF">2018-02-07T15:30:55Z</dcterms:modified>
</cp:coreProperties>
</file>