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63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567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481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9423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633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165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06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680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76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3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923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57D02-5DF3-4431-912A-2CF78FAD2E26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0456-931E-4967-8FAD-228E5797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304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Definitions of economics2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C</a:t>
            </a:r>
            <a:r>
              <a:rPr lang="en-US" dirty="0"/>
              <a:t>-It is the study of the allocation of scarce resources to satisfy competing ends. (Baker and Samuelson).</a:t>
            </a:r>
          </a:p>
          <a:p>
            <a:r>
              <a:rPr lang="en-US" b="1"/>
              <a:t>D</a:t>
            </a:r>
            <a:r>
              <a:rPr lang="en-US"/>
              <a:t>-It is the branch of social science that deals with the production and distribution and consumption of goods and services and their management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961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Definitions of economics2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 of economics2</dc:title>
  <dc:creator>DaTa</dc:creator>
  <cp:lastModifiedBy>DaTa</cp:lastModifiedBy>
  <cp:revision>1</cp:revision>
  <dcterms:created xsi:type="dcterms:W3CDTF">2018-02-07T15:39:16Z</dcterms:created>
  <dcterms:modified xsi:type="dcterms:W3CDTF">2018-02-07T15:39:21Z</dcterms:modified>
</cp:coreProperties>
</file>