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57D02-5DF3-4431-912A-2CF78FAD2E26}" type="datetimeFigureOut">
              <a:rPr lang="ar-IQ" smtClean="0"/>
              <a:t>22/05/1439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E0456-931E-4967-8FAD-228E5797691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9631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57D02-5DF3-4431-912A-2CF78FAD2E26}" type="datetimeFigureOut">
              <a:rPr lang="ar-IQ" smtClean="0"/>
              <a:t>22/05/1439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E0456-931E-4967-8FAD-228E5797691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15675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57D02-5DF3-4431-912A-2CF78FAD2E26}" type="datetimeFigureOut">
              <a:rPr lang="ar-IQ" smtClean="0"/>
              <a:t>22/05/1439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E0456-931E-4967-8FAD-228E5797691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24817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57D02-5DF3-4431-912A-2CF78FAD2E26}" type="datetimeFigureOut">
              <a:rPr lang="ar-IQ" smtClean="0"/>
              <a:t>22/05/1439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E0456-931E-4967-8FAD-228E5797691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94236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57D02-5DF3-4431-912A-2CF78FAD2E26}" type="datetimeFigureOut">
              <a:rPr lang="ar-IQ" smtClean="0"/>
              <a:t>22/05/1439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E0456-931E-4967-8FAD-228E5797691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86334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57D02-5DF3-4431-912A-2CF78FAD2E26}" type="datetimeFigureOut">
              <a:rPr lang="ar-IQ" smtClean="0"/>
              <a:t>22/05/1439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E0456-931E-4967-8FAD-228E5797691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61655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57D02-5DF3-4431-912A-2CF78FAD2E26}" type="datetimeFigureOut">
              <a:rPr lang="ar-IQ" smtClean="0"/>
              <a:t>22/05/1439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E0456-931E-4967-8FAD-228E5797691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06062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57D02-5DF3-4431-912A-2CF78FAD2E26}" type="datetimeFigureOut">
              <a:rPr lang="ar-IQ" smtClean="0"/>
              <a:t>22/05/1439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E0456-931E-4967-8FAD-228E5797691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86805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57D02-5DF3-4431-912A-2CF78FAD2E26}" type="datetimeFigureOut">
              <a:rPr lang="ar-IQ" smtClean="0"/>
              <a:t>22/05/1439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E0456-931E-4967-8FAD-228E5797691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07643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57D02-5DF3-4431-912A-2CF78FAD2E26}" type="datetimeFigureOut">
              <a:rPr lang="ar-IQ" smtClean="0"/>
              <a:t>22/05/1439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E0456-931E-4967-8FAD-228E5797691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20535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57D02-5DF3-4431-912A-2CF78FAD2E26}" type="datetimeFigureOut">
              <a:rPr lang="ar-IQ" smtClean="0"/>
              <a:t>22/05/1439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E0456-931E-4967-8FAD-228E5797691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9232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957D02-5DF3-4431-912A-2CF78FAD2E26}" type="datetimeFigureOut">
              <a:rPr lang="ar-IQ" smtClean="0"/>
              <a:t>22/05/1439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2E0456-931E-4967-8FAD-228E5797691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93043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Definitions of economics2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/>
              <a:t>C</a:t>
            </a:r>
            <a:r>
              <a:rPr lang="en-US" dirty="0"/>
              <a:t>-It is the study of the allocation of scarce resources to satisfy competing ends. (Baker and Samuelson).</a:t>
            </a:r>
          </a:p>
          <a:p>
            <a:r>
              <a:rPr lang="en-US" b="1"/>
              <a:t>D</a:t>
            </a:r>
            <a:r>
              <a:rPr lang="en-US"/>
              <a:t>-It is the branch of social science that deals with the production and distribution and consumption of goods and services and their management</a:t>
            </a:r>
          </a:p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296191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Definitions of economics2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Definitions of economics2</dc:title>
  <dc:creator>DaTa</dc:creator>
  <cp:lastModifiedBy>DaTa</cp:lastModifiedBy>
  <cp:revision>1</cp:revision>
  <dcterms:created xsi:type="dcterms:W3CDTF">2018-02-07T15:39:16Z</dcterms:created>
  <dcterms:modified xsi:type="dcterms:W3CDTF">2018-02-07T15:39:21Z</dcterms:modified>
</cp:coreProperties>
</file>