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36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368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256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369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35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321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708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564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434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16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651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C9DE6-7D99-4DFF-96E0-5D4184382EC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42EEF-26AB-475C-A88D-D5490FBF67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761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Definitions of economics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Definitions of Economics:</a:t>
            </a:r>
            <a:endParaRPr lang="en-US" dirty="0"/>
          </a:p>
          <a:p>
            <a:r>
              <a:rPr lang="en-US" dirty="0"/>
              <a:t>       Economics has been defined by different economists, among them are:</a:t>
            </a:r>
          </a:p>
          <a:p>
            <a:r>
              <a:rPr lang="en-US" b="1" dirty="0"/>
              <a:t>A</a:t>
            </a:r>
            <a:r>
              <a:rPr lang="en-US" dirty="0"/>
              <a:t>-It is the science that studies human behavior as a relationship between ends and scarce means which have alternative uses. (Lord Robbins).</a:t>
            </a:r>
          </a:p>
          <a:p>
            <a:r>
              <a:rPr lang="en-US" b="1" dirty="0"/>
              <a:t>B</a:t>
            </a:r>
            <a:r>
              <a:rPr lang="en-US" dirty="0"/>
              <a:t>-It is that part of individual and social action which is most closely connected with the attainment and the material requisites. </a:t>
            </a:r>
            <a:r>
              <a:rPr lang="en-US"/>
              <a:t>(Alfred Marshal).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1004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Definitions of economics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 of economics</dc:title>
  <dc:creator>DaTa</dc:creator>
  <cp:lastModifiedBy>DaTa</cp:lastModifiedBy>
  <cp:revision>1</cp:revision>
  <dcterms:created xsi:type="dcterms:W3CDTF">2018-02-07T15:38:25Z</dcterms:created>
  <dcterms:modified xsi:type="dcterms:W3CDTF">2018-02-07T15:38:30Z</dcterms:modified>
</cp:coreProperties>
</file>