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C9DE6-7D99-4DFF-96E0-5D4184382ECE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42EEF-26AB-475C-A88D-D5490FBF674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02362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C9DE6-7D99-4DFF-96E0-5D4184382ECE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42EEF-26AB-475C-A88D-D5490FBF674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23688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C9DE6-7D99-4DFF-96E0-5D4184382ECE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42EEF-26AB-475C-A88D-D5490FBF674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42562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C9DE6-7D99-4DFF-96E0-5D4184382ECE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42EEF-26AB-475C-A88D-D5490FBF674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43694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C9DE6-7D99-4DFF-96E0-5D4184382ECE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42EEF-26AB-475C-A88D-D5490FBF674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435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C9DE6-7D99-4DFF-96E0-5D4184382ECE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42EEF-26AB-475C-A88D-D5490FBF674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63212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C9DE6-7D99-4DFF-96E0-5D4184382ECE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42EEF-26AB-475C-A88D-D5490FBF674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07081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C9DE6-7D99-4DFF-96E0-5D4184382ECE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42EEF-26AB-475C-A88D-D5490FBF674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65647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C9DE6-7D99-4DFF-96E0-5D4184382ECE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42EEF-26AB-475C-A88D-D5490FBF674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94347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C9DE6-7D99-4DFF-96E0-5D4184382ECE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42EEF-26AB-475C-A88D-D5490FBF674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11614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C9DE6-7D99-4DFF-96E0-5D4184382ECE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42EEF-26AB-475C-A88D-D5490FBF674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76511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C9DE6-7D99-4DFF-96E0-5D4184382ECE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42EEF-26AB-475C-A88D-D5490FBF674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37616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Definitions of economics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/>
              <a:t>Definitions of Economics:</a:t>
            </a:r>
            <a:endParaRPr lang="en-US" dirty="0"/>
          </a:p>
          <a:p>
            <a:r>
              <a:rPr lang="en-US" dirty="0"/>
              <a:t>       Economics has been defined by different economists, among them are:</a:t>
            </a:r>
          </a:p>
          <a:p>
            <a:r>
              <a:rPr lang="en-US" b="1" dirty="0"/>
              <a:t>A</a:t>
            </a:r>
            <a:r>
              <a:rPr lang="en-US" dirty="0"/>
              <a:t>-It is the science that studies human behavior as a relationship between ends and scarce means which have alternative uses. (Lord Robbins).</a:t>
            </a:r>
          </a:p>
          <a:p>
            <a:r>
              <a:rPr lang="en-US" b="1" dirty="0"/>
              <a:t>B</a:t>
            </a:r>
            <a:r>
              <a:rPr lang="en-US" dirty="0"/>
              <a:t>-It is that part of individual and social action which is most closely connected with the attainment and the material requisites. </a:t>
            </a:r>
            <a:r>
              <a:rPr lang="en-US"/>
              <a:t>(Alfred Marshal).</a:t>
            </a:r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210047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Definitions of economics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Definitions of economics</dc:title>
  <dc:creator>DaTa</dc:creator>
  <cp:lastModifiedBy>DaTa</cp:lastModifiedBy>
  <cp:revision>1</cp:revision>
  <dcterms:created xsi:type="dcterms:W3CDTF">2018-02-07T15:38:25Z</dcterms:created>
  <dcterms:modified xsi:type="dcterms:W3CDTF">2018-02-07T15:38:30Z</dcterms:modified>
</cp:coreProperties>
</file>